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
  </p:notesMasterIdLst>
  <p:sldIdLst>
    <p:sldId id="258" r:id="rId2"/>
    <p:sldId id="259" r:id="rId3"/>
  </p:sldIdLst>
  <p:sldSz cx="9144000" cy="6858000" type="screen4x3"/>
  <p:notesSz cx="6797675" cy="9926638"/>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03030"/>
    <a:srgbClr val="FF0000"/>
    <a:srgbClr val="C00000"/>
    <a:srgbClr val="232323"/>
    <a:srgbClr val="080808"/>
    <a:srgbClr val="FFCC66"/>
    <a:srgbClr val="111111"/>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97" autoAdjust="0"/>
    <p:restoredTop sz="92761"/>
  </p:normalViewPr>
  <p:slideViewPr>
    <p:cSldViewPr snapToGrid="0">
      <p:cViewPr>
        <p:scale>
          <a:sx n="100" d="100"/>
          <a:sy n="100" d="100"/>
        </p:scale>
        <p:origin x="-40" y="-1408"/>
      </p:cViewPr>
      <p:guideLst>
        <p:guide orient="horz" pos="2160"/>
        <p:guide pos="2880"/>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notesMaster" Target="notesMasters/notesMaster1.xml"/><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5659" cy="496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GB"/>
          </a:p>
        </p:txBody>
      </p:sp>
      <p:sp>
        <p:nvSpPr>
          <p:cNvPr id="3075" name="Rectangle 3"/>
          <p:cNvSpPr>
            <a:spLocks noGrp="1" noChangeArrowheads="1"/>
          </p:cNvSpPr>
          <p:nvPr>
            <p:ph type="dt" idx="1"/>
          </p:nvPr>
        </p:nvSpPr>
        <p:spPr bwMode="auto">
          <a:xfrm>
            <a:off x="3850443" y="0"/>
            <a:ext cx="2945659" cy="496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GB"/>
          </a:p>
        </p:txBody>
      </p:sp>
      <p:sp>
        <p:nvSpPr>
          <p:cNvPr id="2052"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3077" name="Rectangle 5"/>
          <p:cNvSpPr>
            <a:spLocks noGrp="1" noChangeArrowheads="1"/>
          </p:cNvSpPr>
          <p:nvPr>
            <p:ph type="body" sz="quarter" idx="3"/>
          </p:nvPr>
        </p:nvSpPr>
        <p:spPr bwMode="auto">
          <a:xfrm>
            <a:off x="679768" y="4715153"/>
            <a:ext cx="5438140" cy="4466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078" name="Rectangle 6"/>
          <p:cNvSpPr>
            <a:spLocks noGrp="1" noChangeArrowheads="1"/>
          </p:cNvSpPr>
          <p:nvPr>
            <p:ph type="ftr" sz="quarter" idx="4"/>
          </p:nvPr>
        </p:nvSpPr>
        <p:spPr bwMode="auto">
          <a:xfrm>
            <a:off x="0" y="9428583"/>
            <a:ext cx="2945659" cy="496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GB"/>
          </a:p>
        </p:txBody>
      </p:sp>
      <p:sp>
        <p:nvSpPr>
          <p:cNvPr id="3079" name="Rectangle 7"/>
          <p:cNvSpPr>
            <a:spLocks noGrp="1" noChangeArrowheads="1"/>
          </p:cNvSpPr>
          <p:nvPr>
            <p:ph type="sldNum" sz="quarter" idx="5"/>
          </p:nvPr>
        </p:nvSpPr>
        <p:spPr bwMode="auto">
          <a:xfrm>
            <a:off x="3850443" y="9428583"/>
            <a:ext cx="2945659" cy="496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F2228EB-C901-405C-AAB5-0383BC919E6E}" type="slidenum">
              <a:rPr lang="en-GB" altLang="en-US"/>
              <a:pPr>
                <a:defRPr/>
              </a:pPr>
              <a:t>‹#›</a:t>
            </a:fld>
            <a:endParaRPr lang="en-GB" altLang="en-US"/>
          </a:p>
        </p:txBody>
      </p:sp>
    </p:spTree>
    <p:extLst>
      <p:ext uri="{BB962C8B-B14F-4D97-AF65-F5344CB8AC3E}">
        <p14:creationId xmlns:p14="http://schemas.microsoft.com/office/powerpoint/2010/main" val="603591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E952306-FCAF-4DC4-8A75-1C5EA66B368E}" type="slidenum">
              <a:rPr lang="en-GB" altLang="en-US"/>
              <a:pPr>
                <a:spcBef>
                  <a:spcPct val="0"/>
                </a:spcBef>
              </a:pPr>
              <a:t>1</a:t>
            </a:fld>
            <a:endParaRPr lang="en-GB" altLang="en-US"/>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886354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BA70229-BE4A-4471-B533-6BE939BFC57C}" type="slidenum">
              <a:rPr lang="en-GB" altLang="en-US"/>
              <a:pPr>
                <a:spcBef>
                  <a:spcPct val="0"/>
                </a:spcBef>
              </a:pPr>
              <a:t>2</a:t>
            </a:fld>
            <a:endParaRPr lang="en-GB" altLang="en-US"/>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41376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rgbClr val="1C1C1C"/>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1C1C1C"/>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E8363B9-887F-4CDF-BA5C-B5CA5E761BB4}" type="slidenum">
              <a:rPr lang="en-GB" altLang="en-US"/>
              <a:pPr>
                <a:defRPr/>
              </a:pPr>
              <a:t>‹#›</a:t>
            </a:fld>
            <a:endParaRPr lang="en-GB" altLang="en-US"/>
          </a:p>
        </p:txBody>
      </p:sp>
    </p:spTree>
    <p:extLst>
      <p:ext uri="{BB962C8B-B14F-4D97-AF65-F5344CB8AC3E}">
        <p14:creationId xmlns:p14="http://schemas.microsoft.com/office/powerpoint/2010/main" val="1061199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2FD5323-C817-43D5-8606-2901F58A3B72}" type="slidenum">
              <a:rPr lang="en-GB" altLang="en-US"/>
              <a:pPr>
                <a:defRPr/>
              </a:pPr>
              <a:t>‹#›</a:t>
            </a:fld>
            <a:endParaRPr lang="en-GB" altLang="en-US"/>
          </a:p>
        </p:txBody>
      </p:sp>
    </p:spTree>
    <p:extLst>
      <p:ext uri="{BB962C8B-B14F-4D97-AF65-F5344CB8AC3E}">
        <p14:creationId xmlns:p14="http://schemas.microsoft.com/office/powerpoint/2010/main" val="1796072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E5F584A-D440-46B7-9BA1-4F40980C8647}" type="slidenum">
              <a:rPr lang="en-GB" altLang="en-US"/>
              <a:pPr>
                <a:defRPr/>
              </a:pPr>
              <a:t>‹#›</a:t>
            </a:fld>
            <a:endParaRPr lang="en-GB" altLang="en-US"/>
          </a:p>
        </p:txBody>
      </p:sp>
    </p:spTree>
    <p:extLst>
      <p:ext uri="{BB962C8B-B14F-4D97-AF65-F5344CB8AC3E}">
        <p14:creationId xmlns:p14="http://schemas.microsoft.com/office/powerpoint/2010/main" val="1327987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600200"/>
            <a:ext cx="8229600" cy="4525963"/>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C1CB1F5-B502-4BBF-88F9-B120E8205970}" type="slidenum">
              <a:rPr lang="en-GB" altLang="en-US"/>
              <a:pPr>
                <a:defRPr/>
              </a:pPr>
              <a:t>‹#›</a:t>
            </a:fld>
            <a:endParaRPr lang="en-GB" altLang="en-US"/>
          </a:p>
        </p:txBody>
      </p:sp>
    </p:spTree>
    <p:extLst>
      <p:ext uri="{BB962C8B-B14F-4D97-AF65-F5344CB8AC3E}">
        <p14:creationId xmlns:p14="http://schemas.microsoft.com/office/powerpoint/2010/main" val="822775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AE23525-D622-4389-BD5D-FBAF33F62ED4}" type="slidenum">
              <a:rPr lang="en-GB" altLang="en-US"/>
              <a:pPr>
                <a:defRPr/>
              </a:pPr>
              <a:t>‹#›</a:t>
            </a:fld>
            <a:endParaRPr lang="en-GB" altLang="en-US"/>
          </a:p>
        </p:txBody>
      </p:sp>
    </p:spTree>
    <p:extLst>
      <p:ext uri="{BB962C8B-B14F-4D97-AF65-F5344CB8AC3E}">
        <p14:creationId xmlns:p14="http://schemas.microsoft.com/office/powerpoint/2010/main" val="3511072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B8E4D7B-68FB-43B9-BFDE-1364665D4837}" type="slidenum">
              <a:rPr lang="en-GB" altLang="en-US"/>
              <a:pPr>
                <a:defRPr/>
              </a:pPr>
              <a:t>‹#›</a:t>
            </a:fld>
            <a:endParaRPr lang="en-GB" altLang="en-US"/>
          </a:p>
        </p:txBody>
      </p:sp>
    </p:spTree>
    <p:extLst>
      <p:ext uri="{BB962C8B-B14F-4D97-AF65-F5344CB8AC3E}">
        <p14:creationId xmlns:p14="http://schemas.microsoft.com/office/powerpoint/2010/main" val="89952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306798A-B95C-4D2D-8EF8-C3842AB0FDA4}" type="slidenum">
              <a:rPr lang="en-GB" altLang="en-US"/>
              <a:pPr>
                <a:defRPr/>
              </a:pPr>
              <a:t>‹#›</a:t>
            </a:fld>
            <a:endParaRPr lang="en-GB" altLang="en-US"/>
          </a:p>
        </p:txBody>
      </p:sp>
    </p:spTree>
    <p:extLst>
      <p:ext uri="{BB962C8B-B14F-4D97-AF65-F5344CB8AC3E}">
        <p14:creationId xmlns:p14="http://schemas.microsoft.com/office/powerpoint/2010/main" val="2241885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6B69CA7-AAB1-4A82-8C65-4825B6FCE493}" type="slidenum">
              <a:rPr lang="en-GB" altLang="en-US"/>
              <a:pPr>
                <a:defRPr/>
              </a:pPr>
              <a:t>‹#›</a:t>
            </a:fld>
            <a:endParaRPr lang="en-GB" altLang="en-US"/>
          </a:p>
        </p:txBody>
      </p:sp>
    </p:spTree>
    <p:extLst>
      <p:ext uri="{BB962C8B-B14F-4D97-AF65-F5344CB8AC3E}">
        <p14:creationId xmlns:p14="http://schemas.microsoft.com/office/powerpoint/2010/main" val="3873122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FDC9C5AB-CBD1-43F6-BA22-FBFCDD461D17}" type="slidenum">
              <a:rPr lang="en-GB" altLang="en-US"/>
              <a:pPr>
                <a:defRPr/>
              </a:pPr>
              <a:t>‹#›</a:t>
            </a:fld>
            <a:endParaRPr lang="en-GB" altLang="en-US"/>
          </a:p>
        </p:txBody>
      </p:sp>
    </p:spTree>
    <p:extLst>
      <p:ext uri="{BB962C8B-B14F-4D97-AF65-F5344CB8AC3E}">
        <p14:creationId xmlns:p14="http://schemas.microsoft.com/office/powerpoint/2010/main" val="291006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2E4DB286-8EDA-4AA8-9875-1310824F4350}" type="slidenum">
              <a:rPr lang="en-GB" altLang="en-US"/>
              <a:pPr>
                <a:defRPr/>
              </a:pPr>
              <a:t>‹#›</a:t>
            </a:fld>
            <a:endParaRPr lang="en-GB" altLang="en-US"/>
          </a:p>
        </p:txBody>
      </p:sp>
    </p:spTree>
    <p:extLst>
      <p:ext uri="{BB962C8B-B14F-4D97-AF65-F5344CB8AC3E}">
        <p14:creationId xmlns:p14="http://schemas.microsoft.com/office/powerpoint/2010/main" val="1509648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8FAC3F8D-566D-4032-8A86-75146FBAB5AB}" type="slidenum">
              <a:rPr lang="en-GB" altLang="en-US"/>
              <a:pPr>
                <a:defRPr/>
              </a:pPr>
              <a:t>‹#›</a:t>
            </a:fld>
            <a:endParaRPr lang="en-GB" altLang="en-US"/>
          </a:p>
        </p:txBody>
      </p:sp>
    </p:spTree>
    <p:extLst>
      <p:ext uri="{BB962C8B-B14F-4D97-AF65-F5344CB8AC3E}">
        <p14:creationId xmlns:p14="http://schemas.microsoft.com/office/powerpoint/2010/main" val="3041730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1B54BB2-0C1F-4D9F-B5CD-DAB209B17897}" type="slidenum">
              <a:rPr lang="en-GB" altLang="en-US"/>
              <a:pPr>
                <a:defRPr/>
              </a:pPr>
              <a:t>‹#›</a:t>
            </a:fld>
            <a:endParaRPr lang="en-GB" altLang="en-US"/>
          </a:p>
        </p:txBody>
      </p:sp>
    </p:spTree>
    <p:extLst>
      <p:ext uri="{BB962C8B-B14F-4D97-AF65-F5344CB8AC3E}">
        <p14:creationId xmlns:p14="http://schemas.microsoft.com/office/powerpoint/2010/main" val="1697104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F465BB8-95EE-4D56-ACD1-5904529358FB}" type="slidenum">
              <a:rPr lang="en-GB" altLang="en-US"/>
              <a:pPr>
                <a:defRPr/>
              </a:pPr>
              <a:t>‹#›</a:t>
            </a:fld>
            <a:endParaRPr lang="en-GB" altLang="en-US"/>
          </a:p>
        </p:txBody>
      </p:sp>
    </p:spTree>
    <p:extLst>
      <p:ext uri="{BB962C8B-B14F-4D97-AF65-F5344CB8AC3E}">
        <p14:creationId xmlns:p14="http://schemas.microsoft.com/office/powerpoint/2010/main" val="29976125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303030"/>
                </a:solidFill>
                <a:latin typeface="Times New Roman" pitchFamily="18" charset="0"/>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303030"/>
                </a:solidFill>
                <a:latin typeface="Times New Roman" pitchFamily="18" charset="0"/>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303030"/>
                </a:solidFill>
              </a:defRPr>
            </a:lvl1pPr>
          </a:lstStyle>
          <a:p>
            <a:pPr>
              <a:defRPr/>
            </a:pPr>
            <a:fld id="{CFB905F2-D40F-47D3-90F3-A63F94FCA96B}"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rgbClr val="303030"/>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rgbClr val="303030"/>
          </a:solidFill>
          <a:latin typeface="Times New Roman" pitchFamily="18" charset="0"/>
          <a:cs typeface="Times New Roman" pitchFamily="18" charset="0"/>
        </a:defRPr>
      </a:lvl2pPr>
      <a:lvl3pPr algn="ctr" rtl="0" eaLnBrk="0" fontAlgn="base" hangingPunct="0">
        <a:spcBef>
          <a:spcPct val="0"/>
        </a:spcBef>
        <a:spcAft>
          <a:spcPct val="0"/>
        </a:spcAft>
        <a:defRPr sz="4400">
          <a:solidFill>
            <a:srgbClr val="303030"/>
          </a:solidFill>
          <a:latin typeface="Times New Roman" pitchFamily="18" charset="0"/>
          <a:cs typeface="Times New Roman" pitchFamily="18" charset="0"/>
        </a:defRPr>
      </a:lvl3pPr>
      <a:lvl4pPr algn="ctr" rtl="0" eaLnBrk="0" fontAlgn="base" hangingPunct="0">
        <a:spcBef>
          <a:spcPct val="0"/>
        </a:spcBef>
        <a:spcAft>
          <a:spcPct val="0"/>
        </a:spcAft>
        <a:defRPr sz="4400">
          <a:solidFill>
            <a:srgbClr val="303030"/>
          </a:solidFill>
          <a:latin typeface="Times New Roman" pitchFamily="18" charset="0"/>
          <a:cs typeface="Times New Roman" pitchFamily="18" charset="0"/>
        </a:defRPr>
      </a:lvl4pPr>
      <a:lvl5pPr algn="ctr" rtl="0" eaLnBrk="0" fontAlgn="base" hangingPunct="0">
        <a:spcBef>
          <a:spcPct val="0"/>
        </a:spcBef>
        <a:spcAft>
          <a:spcPct val="0"/>
        </a:spcAft>
        <a:defRPr sz="4400">
          <a:solidFill>
            <a:srgbClr val="303030"/>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303030"/>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2800">
          <a:solidFill>
            <a:srgbClr val="303030"/>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2400">
          <a:solidFill>
            <a:srgbClr val="303030"/>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2000">
          <a:solidFill>
            <a:srgbClr val="303030"/>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2000">
          <a:solidFill>
            <a:srgbClr val="303030"/>
          </a:solidFill>
          <a:latin typeface="Times New Roman" pitchFamily="18"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1" Type="http://schemas.openxmlformats.org/officeDocument/2006/relationships/image" Target="../media/image13.jpeg"/><Relationship Id="rId12" Type="http://schemas.openxmlformats.org/officeDocument/2006/relationships/image" Target="../media/image14.jpg"/><Relationship Id="rId13" Type="http://schemas.openxmlformats.org/officeDocument/2006/relationships/image" Target="../media/image15.jpg"/><Relationship Id="rId14" Type="http://schemas.openxmlformats.org/officeDocument/2006/relationships/image" Target="../media/image16.jpg"/><Relationship Id="rId15" Type="http://schemas.openxmlformats.org/officeDocument/2006/relationships/image" Target="../media/image17.jpg"/><Relationship Id="rId16" Type="http://schemas.openxmlformats.org/officeDocument/2006/relationships/image" Target="../media/image18.jpg"/><Relationship Id="rId17"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1155700"/>
            <a:ext cx="9144000" cy="0"/>
          </a:xfrm>
          <a:prstGeom prst="line">
            <a:avLst/>
          </a:prstGeom>
          <a:ln>
            <a:solidFill>
              <a:srgbClr val="1C1C1C"/>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1509713"/>
            <a:ext cx="914400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546225"/>
            <a:ext cx="9144000" cy="0"/>
          </a:xfrm>
          <a:prstGeom prst="line">
            <a:avLst/>
          </a:prstGeom>
          <a:ln>
            <a:solidFill>
              <a:srgbClr val="232323"/>
            </a:solidFill>
          </a:ln>
        </p:spPr>
        <p:style>
          <a:lnRef idx="1">
            <a:schemeClr val="accent1"/>
          </a:lnRef>
          <a:fillRef idx="0">
            <a:schemeClr val="accent1"/>
          </a:fillRef>
          <a:effectRef idx="0">
            <a:schemeClr val="accent1"/>
          </a:effectRef>
          <a:fontRef idx="minor">
            <a:schemeClr val="tx1"/>
          </a:fontRef>
        </p:style>
      </p:cxnSp>
      <p:sp>
        <p:nvSpPr>
          <p:cNvPr id="3077" name="TextBox 10"/>
          <p:cNvSpPr txBox="1">
            <a:spLocks noChangeArrowheads="1"/>
          </p:cNvSpPr>
          <p:nvPr/>
        </p:nvSpPr>
        <p:spPr bwMode="auto">
          <a:xfrm>
            <a:off x="3759941" y="1192213"/>
            <a:ext cx="145584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303030"/>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rgbClr val="303030"/>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rgbClr val="303030"/>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rgbClr val="303030"/>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rgbClr val="30303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altLang="en-US" sz="1400" b="1" dirty="0" smtClean="0">
                <a:solidFill>
                  <a:srgbClr val="1C1C1C"/>
                </a:solidFill>
              </a:rPr>
              <a:t>6</a:t>
            </a:r>
            <a:r>
              <a:rPr lang="en-GB" altLang="en-US" sz="1400" b="1" baseline="30000" dirty="0" smtClean="0">
                <a:solidFill>
                  <a:srgbClr val="1C1C1C"/>
                </a:solidFill>
              </a:rPr>
              <a:t>th</a:t>
            </a:r>
            <a:r>
              <a:rPr lang="en-GB" altLang="en-US" sz="1400" b="1" dirty="0" smtClean="0">
                <a:solidFill>
                  <a:srgbClr val="1C1C1C"/>
                </a:solidFill>
              </a:rPr>
              <a:t> October 2017</a:t>
            </a:r>
            <a:endParaRPr lang="en-GB" altLang="en-US" sz="1400" b="1" dirty="0">
              <a:solidFill>
                <a:srgbClr val="1C1C1C"/>
              </a:solidFill>
            </a:endParaRPr>
          </a:p>
        </p:txBody>
      </p:sp>
      <p:sp>
        <p:nvSpPr>
          <p:cNvPr id="3078" name="TextBox 11"/>
          <p:cNvSpPr txBox="1">
            <a:spLocks noChangeArrowheads="1"/>
          </p:cNvSpPr>
          <p:nvPr/>
        </p:nvSpPr>
        <p:spPr bwMode="auto">
          <a:xfrm>
            <a:off x="131763" y="1222375"/>
            <a:ext cx="3768725"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303030"/>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rgbClr val="303030"/>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rgbClr val="303030"/>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rgbClr val="303030"/>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rgbClr val="30303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GB" altLang="en-US" sz="1200" b="1">
                <a:solidFill>
                  <a:srgbClr val="1C1C1C"/>
                </a:solidFill>
              </a:rPr>
              <a:t>Est. 1869</a:t>
            </a:r>
          </a:p>
        </p:txBody>
      </p:sp>
      <p:sp>
        <p:nvSpPr>
          <p:cNvPr id="3079" name="TextBox 12"/>
          <p:cNvSpPr txBox="1">
            <a:spLocks noChangeArrowheads="1"/>
          </p:cNvSpPr>
          <p:nvPr/>
        </p:nvSpPr>
        <p:spPr bwMode="auto">
          <a:xfrm>
            <a:off x="7772400" y="1217613"/>
            <a:ext cx="11430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303030"/>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rgbClr val="303030"/>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rgbClr val="303030"/>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rgbClr val="303030"/>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rgbClr val="30303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9pPr>
          </a:lstStyle>
          <a:p>
            <a:pPr algn="r" eaLnBrk="1" hangingPunct="1">
              <a:spcBef>
                <a:spcPct val="0"/>
              </a:spcBef>
              <a:buFontTx/>
              <a:buNone/>
            </a:pPr>
            <a:r>
              <a:rPr lang="en-GB" altLang="en-US" sz="1200" b="1">
                <a:solidFill>
                  <a:srgbClr val="1C1C1C"/>
                </a:solidFill>
              </a:rPr>
              <a:t>Price   6d</a:t>
            </a:r>
            <a:endParaRPr lang="en-GB" altLang="en-US" sz="1400" b="1">
              <a:solidFill>
                <a:srgbClr val="1C1C1C"/>
              </a:solidFill>
            </a:endParaRPr>
          </a:p>
        </p:txBody>
      </p:sp>
      <p:sp>
        <p:nvSpPr>
          <p:cNvPr id="3080" name="TextBox 13"/>
          <p:cNvSpPr txBox="1">
            <a:spLocks noChangeArrowheads="1"/>
          </p:cNvSpPr>
          <p:nvPr/>
        </p:nvSpPr>
        <p:spPr bwMode="auto">
          <a:xfrm>
            <a:off x="0" y="1647825"/>
            <a:ext cx="9132888" cy="93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303030"/>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rgbClr val="303030"/>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rgbClr val="303030"/>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rgbClr val="303030"/>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rgbClr val="30303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altLang="en-US" sz="5500" b="1" dirty="0" smtClean="0">
                <a:solidFill>
                  <a:srgbClr val="1C1C1C"/>
                </a:solidFill>
              </a:rPr>
              <a:t>Art and Music Days!</a:t>
            </a:r>
            <a:endParaRPr lang="en-GB" altLang="en-US" sz="5500" b="1" dirty="0">
              <a:solidFill>
                <a:srgbClr val="1C1C1C"/>
              </a:solidFill>
            </a:endParaRPr>
          </a:p>
        </p:txBody>
      </p:sp>
      <p:sp>
        <p:nvSpPr>
          <p:cNvPr id="3081" name="TextBox 15"/>
          <p:cNvSpPr txBox="1">
            <a:spLocks noChangeArrowheads="1"/>
          </p:cNvSpPr>
          <p:nvPr/>
        </p:nvSpPr>
        <p:spPr bwMode="auto">
          <a:xfrm>
            <a:off x="141509" y="2547302"/>
            <a:ext cx="1722475" cy="4308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303030"/>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rgbClr val="303030"/>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rgbClr val="303030"/>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rgbClr val="303030"/>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rgbClr val="30303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9pPr>
          </a:lstStyle>
          <a:p>
            <a:pPr algn="just" eaLnBrk="1" hangingPunct="1">
              <a:spcBef>
                <a:spcPct val="0"/>
              </a:spcBef>
              <a:buFontTx/>
              <a:buNone/>
            </a:pPr>
            <a:r>
              <a:rPr lang="en-GB" altLang="en-US" sz="1400" b="1" dirty="0" smtClean="0">
                <a:solidFill>
                  <a:srgbClr val="1C1C1C"/>
                </a:solidFill>
              </a:rPr>
              <a:t>Key Stage 2 have recently taken part in two fantastic curriculum days </a:t>
            </a:r>
            <a:r>
              <a:rPr lang="mr-IN" altLang="en-US" sz="1400" b="1" dirty="0" smtClean="0">
                <a:solidFill>
                  <a:srgbClr val="1C1C1C"/>
                </a:solidFill>
              </a:rPr>
              <a:t>–</a:t>
            </a:r>
            <a:r>
              <a:rPr lang="en-GB" altLang="en-US" sz="1400" b="1" dirty="0" smtClean="0">
                <a:solidFill>
                  <a:srgbClr val="1C1C1C"/>
                </a:solidFill>
              </a:rPr>
              <a:t> Art Day and Music Day. </a:t>
            </a:r>
          </a:p>
          <a:p>
            <a:pPr algn="just" eaLnBrk="1" hangingPunct="1">
              <a:spcBef>
                <a:spcPct val="0"/>
              </a:spcBef>
              <a:buFontTx/>
              <a:buNone/>
            </a:pPr>
            <a:r>
              <a:rPr lang="en-GB" altLang="en-US" sz="1000" dirty="0" smtClean="0">
                <a:solidFill>
                  <a:srgbClr val="1C1C1C"/>
                </a:solidFill>
                <a:latin typeface="+mn-lt"/>
              </a:rPr>
              <a:t>On Friday 22</a:t>
            </a:r>
            <a:r>
              <a:rPr lang="en-GB" altLang="en-US" sz="1000" baseline="30000" dirty="0" smtClean="0">
                <a:solidFill>
                  <a:srgbClr val="1C1C1C"/>
                </a:solidFill>
                <a:latin typeface="+mn-lt"/>
              </a:rPr>
              <a:t>nd</a:t>
            </a:r>
            <a:r>
              <a:rPr lang="en-GB" altLang="en-US" sz="1000" dirty="0" smtClean="0">
                <a:solidFill>
                  <a:srgbClr val="1C1C1C"/>
                </a:solidFill>
                <a:latin typeface="+mn-lt"/>
              </a:rPr>
              <a:t> September, we had our Art Day. We took part in a variety of activities based upon a painting by Peter Paul Rubens called ’A Roman Triumph’.</a:t>
            </a:r>
          </a:p>
          <a:p>
            <a:pPr algn="just" eaLnBrk="1" hangingPunct="1">
              <a:spcBef>
                <a:spcPct val="0"/>
              </a:spcBef>
              <a:buFontTx/>
              <a:buNone/>
            </a:pPr>
            <a:r>
              <a:rPr lang="en-GB" altLang="en-US" sz="1000" dirty="0">
                <a:solidFill>
                  <a:srgbClr val="1C1C1C"/>
                </a:solidFill>
                <a:latin typeface="Arial"/>
                <a:cs typeface=""/>
              </a:rPr>
              <a:t>These activities included finding out about the artist and the painting itself, making a collage, using clay and painting</a:t>
            </a:r>
            <a:r>
              <a:rPr lang="en-GB" altLang="en-US" sz="1000" dirty="0" smtClean="0">
                <a:solidFill>
                  <a:srgbClr val="1C1C1C"/>
                </a:solidFill>
                <a:latin typeface="Arial"/>
                <a:cs typeface=""/>
              </a:rPr>
              <a:t>. </a:t>
            </a:r>
            <a:r>
              <a:rPr lang="en-GB" altLang="en-US" sz="1000" dirty="0">
                <a:solidFill>
                  <a:srgbClr val="1C1C1C"/>
                </a:solidFill>
                <a:latin typeface="Arial"/>
                <a:cs typeface=""/>
              </a:rPr>
              <a:t>Some classes were given a section of the picture (focusing closely on the content</a:t>
            </a:r>
            <a:r>
              <a:rPr lang="en-GB" altLang="en-US" sz="1000" dirty="0" smtClean="0">
                <a:solidFill>
                  <a:srgbClr val="1C1C1C"/>
                </a:solidFill>
                <a:latin typeface="Arial"/>
                <a:cs typeface=""/>
              </a:rPr>
              <a:t>), </a:t>
            </a:r>
            <a:r>
              <a:rPr lang="en-GB" altLang="en-US" sz="1000" dirty="0">
                <a:solidFill>
                  <a:srgbClr val="1C1C1C"/>
                </a:solidFill>
                <a:latin typeface="Arial"/>
                <a:cs typeface=""/>
              </a:rPr>
              <a:t>completing a sketch of it, then recreating their own version of the painting.</a:t>
            </a:r>
            <a:r>
              <a:rPr lang="en-GB" altLang="en-US" sz="1000" dirty="0" smtClean="0">
                <a:solidFill>
                  <a:srgbClr val="1C1C1C"/>
                </a:solidFill>
                <a:latin typeface="Arial"/>
                <a:cs typeface=""/>
              </a:rPr>
              <a:t> </a:t>
            </a:r>
            <a:endParaRPr lang="en-GB" altLang="en-US" sz="1000" dirty="0" smtClean="0">
              <a:solidFill>
                <a:srgbClr val="1C1C1C"/>
              </a:solidFill>
              <a:latin typeface="+mn-lt"/>
            </a:endParaRPr>
          </a:p>
        </p:txBody>
      </p:sp>
      <p:sp>
        <p:nvSpPr>
          <p:cNvPr id="3082" name="TextBox 16"/>
          <p:cNvSpPr txBox="1">
            <a:spLocks noChangeArrowheads="1"/>
          </p:cNvSpPr>
          <p:nvPr/>
        </p:nvSpPr>
        <p:spPr bwMode="auto">
          <a:xfrm>
            <a:off x="1944172" y="2560001"/>
            <a:ext cx="1711841" cy="4431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303030"/>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rgbClr val="303030"/>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rgbClr val="303030"/>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rgbClr val="303030"/>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rgbClr val="30303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9pPr>
          </a:lstStyle>
          <a:p>
            <a:pPr lvl="0" algn="just" eaLnBrk="1" hangingPunct="1">
              <a:spcBef>
                <a:spcPct val="0"/>
              </a:spcBef>
              <a:buNone/>
            </a:pPr>
            <a:r>
              <a:rPr lang="en-GB" altLang="en-US" sz="1000" dirty="0" smtClean="0">
                <a:solidFill>
                  <a:srgbClr val="1C1C1C"/>
                </a:solidFill>
                <a:latin typeface="Arial"/>
                <a:cs typeface=""/>
              </a:rPr>
              <a:t>Other children designed their own elephants (the elephants can be seen on the far right of the painting).</a:t>
            </a:r>
          </a:p>
          <a:p>
            <a:pPr lvl="0" algn="just" eaLnBrk="1" hangingPunct="1">
              <a:spcBef>
                <a:spcPct val="0"/>
              </a:spcBef>
              <a:buNone/>
            </a:pPr>
            <a:r>
              <a:rPr lang="en-GB" altLang="en-US" sz="1000" dirty="0" smtClean="0">
                <a:solidFill>
                  <a:srgbClr val="1C1C1C"/>
                </a:solidFill>
                <a:latin typeface="Arial"/>
                <a:cs typeface=""/>
              </a:rPr>
              <a:t>Eva (Y4) said she really enjoyed making the clay elephants, whilst Tom (Y6) explained that his favourite activity was painting.</a:t>
            </a:r>
          </a:p>
          <a:p>
            <a:pPr lvl="0" algn="just" eaLnBrk="1" hangingPunct="1">
              <a:spcBef>
                <a:spcPct val="0"/>
              </a:spcBef>
              <a:buNone/>
            </a:pPr>
            <a:endParaRPr lang="en-GB" altLang="en-US" sz="1200" dirty="0">
              <a:solidFill>
                <a:srgbClr val="1C1C1C"/>
              </a:solidFill>
              <a:latin typeface="Arial"/>
              <a:cs typeface=""/>
            </a:endParaRPr>
          </a:p>
          <a:p>
            <a:pPr algn="just" eaLnBrk="1" hangingPunct="1">
              <a:spcBef>
                <a:spcPct val="0"/>
              </a:spcBef>
              <a:buFontTx/>
              <a:buNone/>
            </a:pPr>
            <a:r>
              <a:rPr lang="en-GB" altLang="en-US" sz="1000" dirty="0">
                <a:solidFill>
                  <a:srgbClr val="1C1C1C"/>
                </a:solidFill>
                <a:latin typeface="+mn-lt"/>
              </a:rPr>
              <a:t>Music Day took place last </a:t>
            </a:r>
            <a:r>
              <a:rPr lang="en-GB" altLang="en-US" sz="1000" dirty="0" smtClean="0">
                <a:solidFill>
                  <a:srgbClr val="1C1C1C"/>
                </a:solidFill>
                <a:latin typeface="+mn-lt"/>
              </a:rPr>
              <a:t>Thursday (the 28</a:t>
            </a:r>
            <a:r>
              <a:rPr lang="en-GB" altLang="en-US" sz="1000" baseline="30000" dirty="0" smtClean="0">
                <a:solidFill>
                  <a:srgbClr val="1C1C1C"/>
                </a:solidFill>
                <a:latin typeface="+mn-lt"/>
              </a:rPr>
              <a:t>th</a:t>
            </a:r>
            <a:r>
              <a:rPr lang="en-GB" altLang="en-US" sz="1000" dirty="0" smtClean="0">
                <a:solidFill>
                  <a:srgbClr val="1C1C1C"/>
                </a:solidFill>
                <a:latin typeface="+mn-lt"/>
              </a:rPr>
              <a:t> September).</a:t>
            </a:r>
            <a:endParaRPr lang="en-GB" altLang="en-US" sz="1000" dirty="0">
              <a:solidFill>
                <a:srgbClr val="1C1C1C"/>
              </a:solidFill>
              <a:latin typeface="+mn-lt"/>
            </a:endParaRPr>
          </a:p>
          <a:p>
            <a:pPr lvl="0" algn="just" eaLnBrk="1" hangingPunct="1">
              <a:spcBef>
                <a:spcPct val="0"/>
              </a:spcBef>
              <a:buNone/>
            </a:pPr>
            <a:r>
              <a:rPr lang="en-GB" altLang="en-US" sz="1000" dirty="0">
                <a:solidFill>
                  <a:srgbClr val="1C1C1C"/>
                </a:solidFill>
                <a:latin typeface="+mn-lt"/>
              </a:rPr>
              <a:t>The day began with children listening to a variety of music </a:t>
            </a:r>
            <a:r>
              <a:rPr lang="en-GB" altLang="en-US" sz="1000" dirty="0" smtClean="0">
                <a:solidFill>
                  <a:srgbClr val="1C1C1C"/>
                </a:solidFill>
                <a:latin typeface="+mn-lt"/>
              </a:rPr>
              <a:t>and </a:t>
            </a:r>
            <a:r>
              <a:rPr lang="en-GB" altLang="en-US" sz="1000" dirty="0">
                <a:solidFill>
                  <a:srgbClr val="1C1C1C"/>
                </a:solidFill>
                <a:latin typeface="Arial"/>
                <a:cs typeface=""/>
              </a:rPr>
              <a:t>discussing how the pieces of music made them feel. </a:t>
            </a:r>
          </a:p>
          <a:p>
            <a:pPr algn="just" eaLnBrk="1" hangingPunct="1">
              <a:spcBef>
                <a:spcPct val="0"/>
              </a:spcBef>
              <a:buNone/>
            </a:pPr>
            <a:r>
              <a:rPr lang="en-GB" altLang="en-US" sz="1000" dirty="0">
                <a:solidFill>
                  <a:srgbClr val="1C1C1C"/>
                </a:solidFill>
                <a:latin typeface="Arial"/>
                <a:cs typeface=""/>
              </a:rPr>
              <a:t>This was followed by an amazing performance by “Key Strings’, who took us on a journey through history and around the British Isles. </a:t>
            </a:r>
            <a:r>
              <a:rPr lang="en-GB" altLang="en-US" sz="1000" dirty="0">
                <a:solidFill>
                  <a:srgbClr val="1C1C1C"/>
                </a:solidFill>
                <a:latin typeface="+mn-lt"/>
              </a:rPr>
              <a:t>The children absolutely loved this performance!</a:t>
            </a:r>
          </a:p>
          <a:p>
            <a:pPr lvl="0" algn="just" eaLnBrk="1" hangingPunct="1">
              <a:spcBef>
                <a:spcPct val="0"/>
              </a:spcBef>
              <a:buNone/>
            </a:pPr>
            <a:endParaRPr lang="en-GB" altLang="en-US" sz="1000" dirty="0" smtClean="0">
              <a:solidFill>
                <a:srgbClr val="1C1C1C"/>
              </a:solidFill>
              <a:latin typeface="Arial"/>
              <a:cs typeface=""/>
            </a:endParaRPr>
          </a:p>
        </p:txBody>
      </p:sp>
      <p:cxnSp>
        <p:nvCxnSpPr>
          <p:cNvPr id="19" name="Straight Connector 18"/>
          <p:cNvCxnSpPr/>
          <p:nvPr/>
        </p:nvCxnSpPr>
        <p:spPr>
          <a:xfrm>
            <a:off x="1890713" y="2708275"/>
            <a:ext cx="0" cy="4135438"/>
          </a:xfrm>
          <a:prstGeom prst="line">
            <a:avLst/>
          </a:prstGeom>
          <a:ln>
            <a:solidFill>
              <a:srgbClr val="232323"/>
            </a:solidFill>
          </a:ln>
        </p:spPr>
        <p:style>
          <a:lnRef idx="1">
            <a:schemeClr val="accent1"/>
          </a:lnRef>
          <a:fillRef idx="0">
            <a:schemeClr val="accent1"/>
          </a:fillRef>
          <a:effectRef idx="0">
            <a:schemeClr val="accent1"/>
          </a:effectRef>
          <a:fontRef idx="minor">
            <a:schemeClr val="tx1"/>
          </a:fontRef>
        </p:style>
      </p:cxnSp>
      <p:sp>
        <p:nvSpPr>
          <p:cNvPr id="3084" name="TextBox 21"/>
          <p:cNvSpPr txBox="1">
            <a:spLocks noChangeArrowheads="1"/>
          </p:cNvSpPr>
          <p:nvPr/>
        </p:nvSpPr>
        <p:spPr bwMode="auto">
          <a:xfrm>
            <a:off x="3736201" y="2570385"/>
            <a:ext cx="1589087" cy="42627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303030"/>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rgbClr val="303030"/>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rgbClr val="303030"/>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rgbClr val="303030"/>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rgbClr val="30303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9pPr>
          </a:lstStyle>
          <a:p>
            <a:pPr algn="just" eaLnBrk="1" hangingPunct="1">
              <a:spcBef>
                <a:spcPct val="0"/>
              </a:spcBef>
              <a:buNone/>
            </a:pPr>
            <a:r>
              <a:rPr lang="en-GB" altLang="en-US" sz="1000" dirty="0" smtClean="0">
                <a:solidFill>
                  <a:srgbClr val="1C1C1C"/>
                </a:solidFill>
                <a:latin typeface="+mn-lt"/>
              </a:rPr>
              <a:t>In the afternoon, all the children went into the hall to make their own musical instrument. The instruments they made were fantastic (I’m sure you will agree), and we finished the day with the children playing their instruments in time to ‘Land of Hope and Glory’. </a:t>
            </a:r>
          </a:p>
          <a:p>
            <a:pPr algn="just" eaLnBrk="1" hangingPunct="1">
              <a:spcBef>
                <a:spcPct val="0"/>
              </a:spcBef>
              <a:buNone/>
            </a:pPr>
            <a:r>
              <a:rPr lang="en-GB" altLang="en-US" sz="1000" dirty="0" smtClean="0">
                <a:solidFill>
                  <a:srgbClr val="1C1C1C"/>
                </a:solidFill>
                <a:latin typeface="+mn-lt"/>
              </a:rPr>
              <a:t>Jasmine (Y3) said’ I really enjoyed Key Strings coming in”, and  Kaila and Kim (Y5), both enjoyed making their own musical instruments.</a:t>
            </a:r>
            <a:endParaRPr lang="en-GB" altLang="en-US" sz="1000" dirty="0">
              <a:solidFill>
                <a:srgbClr val="1C1C1C"/>
              </a:solidFill>
              <a:latin typeface="+mn-lt"/>
            </a:endParaRPr>
          </a:p>
          <a:p>
            <a:pPr algn="just" eaLnBrk="1" hangingPunct="1">
              <a:spcBef>
                <a:spcPct val="0"/>
              </a:spcBef>
              <a:buNone/>
            </a:pPr>
            <a:endParaRPr lang="en-GB" altLang="en-US" sz="1000" dirty="0" smtClean="0">
              <a:solidFill>
                <a:srgbClr val="1C1C1C"/>
              </a:solidFill>
              <a:latin typeface="+mn-lt"/>
            </a:endParaRPr>
          </a:p>
          <a:p>
            <a:pPr algn="just" eaLnBrk="1" hangingPunct="1">
              <a:spcBef>
                <a:spcPct val="0"/>
              </a:spcBef>
              <a:buNone/>
            </a:pPr>
            <a:endParaRPr lang="en-GB" altLang="en-US" sz="1000" dirty="0" smtClean="0">
              <a:solidFill>
                <a:srgbClr val="1C1C1C"/>
              </a:solidFill>
              <a:latin typeface="+mn-lt"/>
            </a:endParaRPr>
          </a:p>
          <a:p>
            <a:pPr algn="just" eaLnBrk="1" hangingPunct="1">
              <a:spcBef>
                <a:spcPct val="0"/>
              </a:spcBef>
              <a:buNone/>
            </a:pPr>
            <a:r>
              <a:rPr lang="en-GB" altLang="en-US" sz="1000" dirty="0" smtClean="0">
                <a:solidFill>
                  <a:srgbClr val="1C1C1C"/>
                </a:solidFill>
                <a:latin typeface="+mn-lt"/>
              </a:rPr>
              <a:t>I am sure you will agree, that the children have worked really hard, but had a great time too!</a:t>
            </a:r>
          </a:p>
          <a:p>
            <a:pPr algn="just" eaLnBrk="1" hangingPunct="1">
              <a:spcBef>
                <a:spcPct val="0"/>
              </a:spcBef>
              <a:buFontTx/>
              <a:buNone/>
            </a:pPr>
            <a:endParaRPr lang="en-GB" altLang="en-US" sz="1100" dirty="0" smtClean="0">
              <a:solidFill>
                <a:srgbClr val="1C1C1C"/>
              </a:solidFill>
              <a:latin typeface="+mn-lt"/>
            </a:endParaRPr>
          </a:p>
          <a:p>
            <a:pPr algn="just" eaLnBrk="1" hangingPunct="1">
              <a:spcBef>
                <a:spcPct val="0"/>
              </a:spcBef>
              <a:buFontTx/>
              <a:buNone/>
            </a:pPr>
            <a:endParaRPr lang="en-GB" altLang="en-US" sz="1000" dirty="0">
              <a:solidFill>
                <a:srgbClr val="1C1C1C"/>
              </a:solidFill>
              <a:latin typeface="+mn-lt"/>
            </a:endParaRPr>
          </a:p>
        </p:txBody>
      </p:sp>
      <p:cxnSp>
        <p:nvCxnSpPr>
          <p:cNvPr id="23" name="Straight Connector 22"/>
          <p:cNvCxnSpPr/>
          <p:nvPr/>
        </p:nvCxnSpPr>
        <p:spPr>
          <a:xfrm>
            <a:off x="3648075" y="2705100"/>
            <a:ext cx="0" cy="4152900"/>
          </a:xfrm>
          <a:prstGeom prst="line">
            <a:avLst/>
          </a:prstGeom>
          <a:ln>
            <a:solidFill>
              <a:srgbClr val="232323"/>
            </a:solidFill>
          </a:ln>
        </p:spPr>
        <p:style>
          <a:lnRef idx="1">
            <a:schemeClr val="accent1"/>
          </a:lnRef>
          <a:fillRef idx="0">
            <a:schemeClr val="accent1"/>
          </a:fillRef>
          <a:effectRef idx="0">
            <a:schemeClr val="accent1"/>
          </a:effectRef>
          <a:fontRef idx="minor">
            <a:schemeClr val="tx1"/>
          </a:fontRef>
        </p:style>
      </p:cxnSp>
      <p:pic>
        <p:nvPicPr>
          <p:cNvPr id="3086" name="Picture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3538" y="2728913"/>
            <a:ext cx="3406775" cy="4068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pic>
      <p:cxnSp>
        <p:nvCxnSpPr>
          <p:cNvPr id="25" name="Straight Connector 24"/>
          <p:cNvCxnSpPr/>
          <p:nvPr/>
        </p:nvCxnSpPr>
        <p:spPr>
          <a:xfrm>
            <a:off x="-4763" y="1189038"/>
            <a:ext cx="9144001" cy="0"/>
          </a:xfrm>
          <a:prstGeom prst="line">
            <a:avLst/>
          </a:prstGeom>
          <a:ln>
            <a:solidFill>
              <a:srgbClr val="232323"/>
            </a:solidFill>
          </a:ln>
        </p:spPr>
        <p:style>
          <a:lnRef idx="1">
            <a:schemeClr val="accent1"/>
          </a:lnRef>
          <a:fillRef idx="0">
            <a:schemeClr val="accent1"/>
          </a:fillRef>
          <a:effectRef idx="0">
            <a:schemeClr val="accent1"/>
          </a:effectRef>
          <a:fontRef idx="minor">
            <a:schemeClr val="tx1"/>
          </a:fontRef>
        </p:style>
      </p:cxnSp>
      <p:sp>
        <p:nvSpPr>
          <p:cNvPr id="3088" name="TextBox 27"/>
          <p:cNvSpPr txBox="1">
            <a:spLocks noChangeArrowheads="1"/>
          </p:cNvSpPr>
          <p:nvPr/>
        </p:nvSpPr>
        <p:spPr bwMode="auto">
          <a:xfrm>
            <a:off x="7218363" y="376238"/>
            <a:ext cx="1625600" cy="538162"/>
          </a:xfrm>
          <a:prstGeom prst="rect">
            <a:avLst/>
          </a:prstGeom>
          <a:noFill/>
          <a:ln w="9525">
            <a:solidFill>
              <a:srgbClr val="1C1C1C"/>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spcBef>
                <a:spcPct val="20000"/>
              </a:spcBef>
              <a:buChar char="•"/>
              <a:defRPr sz="3200">
                <a:solidFill>
                  <a:srgbClr val="303030"/>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rgbClr val="303030"/>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rgbClr val="303030"/>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rgbClr val="303030"/>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rgbClr val="30303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altLang="en-US" sz="800" b="1">
                <a:solidFill>
                  <a:srgbClr val="1C1C1C"/>
                </a:solidFill>
              </a:rPr>
              <a:t>Member of the Asscoiated Press . </a:t>
            </a:r>
            <a:r>
              <a:rPr lang="en-GB" altLang="en-US" sz="700">
                <a:solidFill>
                  <a:srgbClr val="1C1C1C"/>
                </a:solidFill>
              </a:rPr>
              <a:t>Aenean commodo ligula eget dolor. Aenean. Aenean commodo ligula eget dolor. Aenhswse. Cejhciebce fcdcdcd.</a:t>
            </a:r>
            <a:endParaRPr lang="en-GB" altLang="en-US" sz="700">
              <a:solidFill>
                <a:srgbClr val="1C1C1C"/>
              </a:solidFill>
              <a:latin typeface="Arial" panose="020B0604020202020204" pitchFamily="34" charset="0"/>
            </a:endParaRPr>
          </a:p>
        </p:txBody>
      </p:sp>
      <p:sp>
        <p:nvSpPr>
          <p:cNvPr id="30" name="Rectangle 29"/>
          <p:cNvSpPr/>
          <p:nvPr/>
        </p:nvSpPr>
        <p:spPr>
          <a:xfrm>
            <a:off x="7180263" y="352425"/>
            <a:ext cx="1687512" cy="600075"/>
          </a:xfrm>
          <a:prstGeom prst="rect">
            <a:avLst/>
          </a:prstGeom>
          <a:noFill/>
          <a:ln w="635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090" name="TextBox 10"/>
          <p:cNvSpPr txBox="1">
            <a:spLocks noChangeArrowheads="1"/>
          </p:cNvSpPr>
          <p:nvPr/>
        </p:nvSpPr>
        <p:spPr bwMode="auto">
          <a:xfrm>
            <a:off x="2757488" y="862013"/>
            <a:ext cx="34480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303030"/>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rgbClr val="303030"/>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rgbClr val="303030"/>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rgbClr val="303030"/>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rgbClr val="30303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altLang="en-US" sz="1400" b="1" dirty="0">
                <a:solidFill>
                  <a:srgbClr val="1C1C1C"/>
                </a:solidFill>
              </a:rPr>
              <a:t>ILLUSTRATED WEEKLY NEWSPAPER</a:t>
            </a:r>
          </a:p>
        </p:txBody>
      </p:sp>
      <p:sp>
        <p:nvSpPr>
          <p:cNvPr id="3" name="TextBox 2"/>
          <p:cNvSpPr txBox="1"/>
          <p:nvPr/>
        </p:nvSpPr>
        <p:spPr>
          <a:xfrm>
            <a:off x="661064" y="226136"/>
            <a:ext cx="6541059" cy="830997"/>
          </a:xfrm>
          <a:prstGeom prst="rect">
            <a:avLst/>
          </a:prstGeom>
          <a:noFill/>
        </p:spPr>
        <p:txBody>
          <a:bodyPr wrap="square" rtlCol="0">
            <a:spAutoFit/>
          </a:bodyPr>
          <a:lstStyle/>
          <a:p>
            <a:pPr algn="ctr"/>
            <a:r>
              <a:rPr lang="en-US" sz="4800" dirty="0" smtClean="0">
                <a:solidFill>
                  <a:srgbClr val="1C1C1C"/>
                </a:solidFill>
                <a:latin typeface="Engravers MT"/>
                <a:cs typeface="Engravers MT"/>
              </a:rPr>
              <a:t>News at Six</a:t>
            </a:r>
            <a:endParaRPr lang="en-US" sz="4800" dirty="0">
              <a:solidFill>
                <a:srgbClr val="1C1C1C"/>
              </a:solidFill>
              <a:latin typeface="Engravers MT"/>
              <a:cs typeface="Engravers MT"/>
            </a:endParaRPr>
          </a:p>
        </p:txBody>
      </p:sp>
      <p:pic>
        <p:nvPicPr>
          <p:cNvPr id="21" name="Picture 20"/>
          <p:cNvPicPr/>
          <p:nvPr/>
        </p:nvPicPr>
        <p:blipFill>
          <a:blip r:embed="rId4">
            <a:extLst>
              <a:ext uri="{28A0092B-C50C-407E-A947-70E740481C1C}">
                <a14:useLocalDpi xmlns:a14="http://schemas.microsoft.com/office/drawing/2010/main" val="0"/>
              </a:ext>
            </a:extLst>
          </a:blip>
          <a:srcRect/>
          <a:stretch>
            <a:fillRect/>
          </a:stretch>
        </p:blipFill>
        <p:spPr bwMode="auto">
          <a:xfrm>
            <a:off x="5656115" y="2797973"/>
            <a:ext cx="3022600" cy="1602740"/>
          </a:xfrm>
          <a:prstGeom prst="rect">
            <a:avLst/>
          </a:prstGeom>
          <a:noFill/>
          <a:ln>
            <a:noFill/>
          </a:ln>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0244" r="23902" b="16586"/>
          <a:stretch/>
        </p:blipFill>
        <p:spPr>
          <a:xfrm rot="5400000">
            <a:off x="6140987" y="4278873"/>
            <a:ext cx="1981567" cy="2509985"/>
          </a:xfrm>
          <a:prstGeom prst="rect">
            <a:avLst/>
          </a:prstGeom>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3705225" y="165100"/>
            <a:ext cx="5438775" cy="1143000"/>
          </a:xfrm>
        </p:spPr>
        <p:txBody>
          <a:bodyPr/>
          <a:lstStyle/>
          <a:p>
            <a:pPr algn="l" eaLnBrk="1" hangingPunct="1"/>
            <a:endParaRPr lang="en-US" altLang="en-US" sz="3600" b="1" dirty="0" smtClean="0"/>
          </a:p>
        </p:txBody>
      </p:sp>
      <p:sp>
        <p:nvSpPr>
          <p:cNvPr id="7172" name="Rectangle 3"/>
          <p:cNvSpPr>
            <a:spLocks noGrp="1" noChangeArrowheads="1"/>
          </p:cNvSpPr>
          <p:nvPr>
            <p:ph type="body" idx="1"/>
          </p:nvPr>
        </p:nvSpPr>
        <p:spPr>
          <a:xfrm>
            <a:off x="4090988" y="1371600"/>
            <a:ext cx="4511675" cy="4138613"/>
          </a:xfrm>
        </p:spPr>
        <p:txBody>
          <a:bodyPr/>
          <a:lstStyle/>
          <a:p>
            <a:pPr marL="0" indent="0" eaLnBrk="1" hangingPunct="1">
              <a:buNone/>
            </a:pPr>
            <a:endParaRPr lang="en-US" altLang="en-US" sz="2000" b="1"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276041" y="422424"/>
            <a:ext cx="1625602" cy="121418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333" b="35326"/>
          <a:stretch/>
        </p:blipFill>
        <p:spPr>
          <a:xfrm rot="5400000">
            <a:off x="332595" y="5031937"/>
            <a:ext cx="1752600" cy="170021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7157267" y="3337980"/>
            <a:ext cx="1763448" cy="176344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0797" y="1913581"/>
            <a:ext cx="2082800" cy="1562100"/>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20032" r="10697"/>
          <a:stretch/>
        </p:blipFill>
        <p:spPr>
          <a:xfrm>
            <a:off x="5666075" y="5223214"/>
            <a:ext cx="1417863" cy="153513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107" y="165100"/>
            <a:ext cx="1989667" cy="1492250"/>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t="13243" r="31182"/>
          <a:stretch/>
        </p:blipFill>
        <p:spPr>
          <a:xfrm>
            <a:off x="7157267" y="5215458"/>
            <a:ext cx="1716087" cy="162257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06" y="3327528"/>
            <a:ext cx="1779548" cy="1250932"/>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8830" y="179388"/>
            <a:ext cx="2196239" cy="1638943"/>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0076" y="3653662"/>
            <a:ext cx="2669050" cy="1198837"/>
          </a:xfrm>
          <a:prstGeom prst="rect">
            <a:avLst/>
          </a:prstGeom>
        </p:spPr>
      </p:pic>
      <p:pic>
        <p:nvPicPr>
          <p:cNvPr id="16" name="Picture 15"/>
          <p:cNvPicPr>
            <a:picLocks noChangeAspect="1"/>
          </p:cNvPicPr>
          <p:nvPr/>
        </p:nvPicPr>
        <p:blipFill rotWithShape="1">
          <a:blip r:embed="rId13">
            <a:extLst>
              <a:ext uri="{28A0092B-C50C-407E-A947-70E740481C1C}">
                <a14:useLocalDpi xmlns:a14="http://schemas.microsoft.com/office/drawing/2010/main" val="0"/>
              </a:ext>
            </a:extLst>
          </a:blip>
          <a:srcRect l="28859" r="14565"/>
          <a:stretch/>
        </p:blipFill>
        <p:spPr>
          <a:xfrm rot="5400000">
            <a:off x="5322315" y="10822"/>
            <a:ext cx="1508918" cy="1992080"/>
          </a:xfrm>
          <a:prstGeom prst="rect">
            <a:avLst/>
          </a:prstGeom>
        </p:spPr>
      </p:pic>
      <p:pic>
        <p:nvPicPr>
          <p:cNvPr id="17" name="Picture 16"/>
          <p:cNvPicPr>
            <a:picLocks noChangeAspect="1"/>
          </p:cNvPicPr>
          <p:nvPr/>
        </p:nvPicPr>
        <p:blipFill rotWithShape="1">
          <a:blip r:embed="rId14">
            <a:extLst>
              <a:ext uri="{28A0092B-C50C-407E-A947-70E740481C1C}">
                <a14:useLocalDpi xmlns:a14="http://schemas.microsoft.com/office/drawing/2010/main" val="0"/>
              </a:ext>
            </a:extLst>
          </a:blip>
          <a:srcRect t="12236" b="19430"/>
          <a:stretch/>
        </p:blipFill>
        <p:spPr>
          <a:xfrm>
            <a:off x="5443676" y="1923313"/>
            <a:ext cx="2595315" cy="1324639"/>
          </a:xfrm>
          <a:prstGeom prst="rect">
            <a:avLst/>
          </a:prstGeom>
        </p:spPr>
      </p:pic>
      <p:pic>
        <p:nvPicPr>
          <p:cNvPr id="19" name="Picture 18"/>
          <p:cNvPicPr>
            <a:picLocks noChangeAspect="1"/>
          </p:cNvPicPr>
          <p:nvPr/>
        </p:nvPicPr>
        <p:blipFill rotWithShape="1">
          <a:blip r:embed="rId15">
            <a:extLst>
              <a:ext uri="{28A0092B-C50C-407E-A947-70E740481C1C}">
                <a14:useLocalDpi xmlns:a14="http://schemas.microsoft.com/office/drawing/2010/main" val="0"/>
              </a:ext>
            </a:extLst>
          </a:blip>
          <a:srcRect l="26453" t="14189"/>
          <a:stretch/>
        </p:blipFill>
        <p:spPr>
          <a:xfrm rot="5400000">
            <a:off x="461996" y="2038673"/>
            <a:ext cx="1591466" cy="1386910"/>
          </a:xfrm>
          <a:prstGeom prst="rect">
            <a:avLst/>
          </a:prstGeom>
        </p:spPr>
      </p:pic>
      <p:pic>
        <p:nvPicPr>
          <p:cNvPr id="2" name="Picture 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4106606" y="4871878"/>
            <a:ext cx="1620842" cy="1210629"/>
          </a:xfrm>
          <a:prstGeom prst="rect">
            <a:avLst/>
          </a:prstGeom>
        </p:spPr>
      </p:pic>
      <p:pic>
        <p:nvPicPr>
          <p:cNvPr id="20" name="Picture 19"/>
          <p:cNvPicPr>
            <a:picLocks noChangeAspect="1"/>
          </p:cNvPicPr>
          <p:nvPr/>
        </p:nvPicPr>
        <p:blipFill rotWithShape="1">
          <a:blip r:embed="rId17">
            <a:extLst>
              <a:ext uri="{28A0092B-C50C-407E-A947-70E740481C1C}">
                <a14:useLocalDpi xmlns:a14="http://schemas.microsoft.com/office/drawing/2010/main" val="0"/>
              </a:ext>
            </a:extLst>
          </a:blip>
          <a:srcRect t="19563" r="17828"/>
          <a:stretch/>
        </p:blipFill>
        <p:spPr>
          <a:xfrm>
            <a:off x="2252072" y="5101429"/>
            <a:ext cx="1156013" cy="1516401"/>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Custom 2">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C00000"/>
      </a:hlink>
      <a:folHlink>
        <a:srgbClr val="007B7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1237</TotalTime>
  <Words>365</Words>
  <Application>Microsoft Macintosh PowerPoint</Application>
  <PresentationFormat>On-screen Show (4:3)</PresentationFormat>
  <Paragraphs>23</Paragraphs>
  <Slides>2</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Engravers MT</vt:lpstr>
      <vt:lpstr>Times New Roman</vt:lpstr>
      <vt:lpstr>Default Design</vt:lpstr>
      <vt:lpstr>PowerPoint Presentation</vt:lpstr>
      <vt:lpstr>PowerPoint Presentation</vt:lpstr>
    </vt:vector>
  </TitlesOfParts>
  <Company>Clearly Presented Ltd</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PowerPoint Template</dc:title>
  <dc:creator>Presentation Magazine</dc:creator>
  <cp:lastModifiedBy>Microsoft Office User</cp:lastModifiedBy>
  <cp:revision>114</cp:revision>
  <cp:lastPrinted>2017-10-06T08:11:12Z</cp:lastPrinted>
  <dcterms:created xsi:type="dcterms:W3CDTF">2009-11-03T13:35:13Z</dcterms:created>
  <dcterms:modified xsi:type="dcterms:W3CDTF">2017-12-12T21:13:08Z</dcterms:modified>
</cp:coreProperties>
</file>