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303030"/>
    <a:srgbClr val="C00000"/>
    <a:srgbClr val="232323"/>
    <a:srgbClr val="080808"/>
    <a:srgbClr val="FFCC66"/>
    <a:srgbClr val="111111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0" autoAdjust="0"/>
    <p:restoredTop sz="92790"/>
  </p:normalViewPr>
  <p:slideViewPr>
    <p:cSldViewPr snapToGrid="0">
      <p:cViewPr>
        <p:scale>
          <a:sx n="90" d="100"/>
          <a:sy n="90" d="100"/>
        </p:scale>
        <p:origin x="872" y="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F2228EB-C901-405C-AAB5-0383BC919E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359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952306-FCAF-4DC4-8A75-1C5EA66B368E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5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A70229-BE4A-4471-B533-6BE939BFC57C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6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1C1C1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C1C1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363B9-887F-4CDF-BA5C-B5CA5E761B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119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D5323-C817-43D5-8606-2901F58A3B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607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F584A-D440-46B7-9BA1-4F40980C86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7987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B1F5-B502-4BBF-88F9-B120E82059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277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23525-D622-4389-BD5D-FBAF33F62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107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E4D7B-68FB-43B9-BFDE-1364665D48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95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6798A-B95C-4D2D-8EF8-C3842AB0FD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188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69CA7-AAB1-4A82-8C65-4825B6FCE4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312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9C5AB-CBD1-43F6-BA22-FBFCDD461D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00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DB286-8EDA-4AA8-9875-1310824F43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964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C3F8D-566D-4032-8A86-75146FBAB5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173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54BB2-0C1F-4D9F-B5CD-DAB209B178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710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65BB8-95EE-4D56-ACD1-5904529358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761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303030"/>
                </a:solidFill>
              </a:defRPr>
            </a:lvl1pPr>
          </a:lstStyle>
          <a:p>
            <a:pPr>
              <a:defRPr/>
            </a:pPr>
            <a:fld id="{CFB905F2-D40F-47D3-90F3-A63F94FCA9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03030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03030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03030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03030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03030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03030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03030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03030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03030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03030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9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55700"/>
            <a:ext cx="9144000" cy="0"/>
          </a:xfrm>
          <a:prstGeom prst="line">
            <a:avLst/>
          </a:prstGeom>
          <a:ln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509713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546225"/>
            <a:ext cx="9144000" cy="0"/>
          </a:xfrm>
          <a:prstGeom prst="line">
            <a:avLst/>
          </a:prstGeom>
          <a:ln>
            <a:solidFill>
              <a:srgbClr val="23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3602045" y="1192213"/>
            <a:ext cx="1771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 smtClean="0">
                <a:solidFill>
                  <a:srgbClr val="1C1C1C"/>
                </a:solidFill>
              </a:rPr>
              <a:t>22</a:t>
            </a:r>
            <a:r>
              <a:rPr lang="en-GB" altLang="en-US" sz="1400" b="1" baseline="30000" dirty="0" smtClean="0">
                <a:solidFill>
                  <a:srgbClr val="1C1C1C"/>
                </a:solidFill>
              </a:rPr>
              <a:t>nd</a:t>
            </a:r>
            <a:r>
              <a:rPr lang="en-GB" altLang="en-US" sz="1400" b="1" dirty="0" smtClean="0">
                <a:solidFill>
                  <a:srgbClr val="1C1C1C"/>
                </a:solidFill>
              </a:rPr>
              <a:t> September</a:t>
            </a:r>
            <a:r>
              <a:rPr lang="en-GB" altLang="en-US" sz="1400" b="1" dirty="0" smtClean="0">
                <a:solidFill>
                  <a:srgbClr val="1C1C1C"/>
                </a:solidFill>
              </a:rPr>
              <a:t> 2017</a:t>
            </a:r>
            <a:endParaRPr lang="en-GB" altLang="en-US" sz="1400" b="1" dirty="0">
              <a:solidFill>
                <a:srgbClr val="1C1C1C"/>
              </a:solidFill>
            </a:endParaRP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31763" y="1222375"/>
            <a:ext cx="37687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1C1C1C"/>
                </a:solidFill>
              </a:rPr>
              <a:t>Est. 1869</a:t>
            </a:r>
          </a:p>
        </p:txBody>
      </p:sp>
      <p:sp>
        <p:nvSpPr>
          <p:cNvPr id="3079" name="TextBox 12"/>
          <p:cNvSpPr txBox="1">
            <a:spLocks noChangeArrowheads="1"/>
          </p:cNvSpPr>
          <p:nvPr/>
        </p:nvSpPr>
        <p:spPr bwMode="auto">
          <a:xfrm>
            <a:off x="7772400" y="1217613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1C1C1C"/>
                </a:solidFill>
              </a:rPr>
              <a:t>Price   6d</a:t>
            </a:r>
            <a:endParaRPr lang="en-GB" altLang="en-US" sz="1400" b="1">
              <a:solidFill>
                <a:srgbClr val="1C1C1C"/>
              </a:solidFill>
            </a:endParaRPr>
          </a:p>
        </p:txBody>
      </p:sp>
      <p:sp>
        <p:nvSpPr>
          <p:cNvPr id="3080" name="TextBox 13"/>
          <p:cNvSpPr txBox="1">
            <a:spLocks noChangeArrowheads="1"/>
          </p:cNvSpPr>
          <p:nvPr/>
        </p:nvSpPr>
        <p:spPr bwMode="auto">
          <a:xfrm>
            <a:off x="0" y="1647825"/>
            <a:ext cx="91328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b="1" dirty="0" smtClean="0">
                <a:solidFill>
                  <a:srgbClr val="1C1C1C"/>
                </a:solidFill>
              </a:rPr>
              <a:t>Welcome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b="1" dirty="0" smtClean="0">
                <a:solidFill>
                  <a:srgbClr val="1C1C1C"/>
                </a:solidFill>
              </a:rPr>
              <a:t>Captains and Vice-Captains 2017.</a:t>
            </a:r>
            <a:endParaRPr lang="en-GB" altLang="en-US" sz="5500" b="1" dirty="0">
              <a:solidFill>
                <a:srgbClr val="1C1C1C"/>
              </a:solidFill>
            </a:endParaRPr>
          </a:p>
        </p:txBody>
      </p:sp>
      <p:sp>
        <p:nvSpPr>
          <p:cNvPr id="3081" name="TextBox 15"/>
          <p:cNvSpPr txBox="1">
            <a:spLocks noChangeArrowheads="1"/>
          </p:cNvSpPr>
          <p:nvPr/>
        </p:nvSpPr>
        <p:spPr bwMode="auto">
          <a:xfrm>
            <a:off x="179981" y="3011304"/>
            <a:ext cx="1690577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1C1C1C"/>
                </a:solidFill>
                <a:latin typeface="+mn-lt"/>
              </a:rPr>
              <a:t>Last week was very exciting in school. All of the children, from Year 1 to Year 6, took part in </a:t>
            </a:r>
            <a:r>
              <a:rPr lang="en-GB" altLang="en-US" sz="1600" dirty="0" err="1" smtClean="0">
                <a:solidFill>
                  <a:srgbClr val="1C1C1C"/>
                </a:solidFill>
                <a:latin typeface="+mn-lt"/>
              </a:rPr>
              <a:t>Knowsley</a:t>
            </a:r>
            <a:r>
              <a:rPr lang="en-GB" altLang="en-US" sz="1600" dirty="0" smtClean="0">
                <a:solidFill>
                  <a:srgbClr val="1C1C1C"/>
                </a:solidFill>
                <a:latin typeface="+mn-lt"/>
              </a:rPr>
              <a:t> Village Captain and Vice-Captain elections.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>
              <a:solidFill>
                <a:srgbClr val="1C1C1C"/>
              </a:solidFill>
              <a:latin typeface="+mn-lt"/>
            </a:endParaRPr>
          </a:p>
        </p:txBody>
      </p:sp>
      <p:sp>
        <p:nvSpPr>
          <p:cNvPr id="3082" name="TextBox 16"/>
          <p:cNvSpPr txBox="1">
            <a:spLocks noChangeArrowheads="1"/>
          </p:cNvSpPr>
          <p:nvPr/>
        </p:nvSpPr>
        <p:spPr bwMode="auto">
          <a:xfrm>
            <a:off x="1964605" y="3051250"/>
            <a:ext cx="1711841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 smtClean="0">
                <a:solidFill>
                  <a:srgbClr val="1C1C1C"/>
                </a:solidFill>
                <a:latin typeface="Arial" panose="020B0604020202020204" pitchFamily="34" charset="0"/>
                <a:cs typeface="Arial" pitchFamily="34" charset="0"/>
              </a:rPr>
              <a:t>All of the children wrote speeches saying what qualities they thought they had to make a great Captain for their team.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GB" altLang="en-US" sz="1400" dirty="0">
                <a:solidFill>
                  <a:srgbClr val="1C1C1C"/>
                </a:solidFill>
                <a:latin typeface="+mn-lt"/>
              </a:rPr>
              <a:t>The Year 6 children then went to each classroom and presented their speeches to the rest of the classes.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600" dirty="0" smtClean="0">
              <a:solidFill>
                <a:srgbClr val="1C1C1C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000" u="sng" dirty="0" smtClean="0">
              <a:solidFill>
                <a:srgbClr val="1C1C1C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000" dirty="0" smtClean="0">
              <a:solidFill>
                <a:srgbClr val="1C1C1C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000" dirty="0" smtClean="0">
              <a:solidFill>
                <a:srgbClr val="1C1C1C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000" dirty="0" smtClean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856934" y="3138694"/>
            <a:ext cx="33779" cy="3705019"/>
          </a:xfrm>
          <a:prstGeom prst="line">
            <a:avLst/>
          </a:prstGeom>
          <a:ln>
            <a:solidFill>
              <a:srgbClr val="23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extBox 21"/>
          <p:cNvSpPr txBox="1">
            <a:spLocks noChangeArrowheads="1"/>
          </p:cNvSpPr>
          <p:nvPr/>
        </p:nvSpPr>
        <p:spPr bwMode="auto">
          <a:xfrm>
            <a:off x="3719078" y="3048207"/>
            <a:ext cx="168182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 smtClean="0">
                <a:solidFill>
                  <a:srgbClr val="1C1C1C"/>
                </a:solidFill>
                <a:latin typeface="+mn-lt"/>
              </a:rPr>
              <a:t>Each child was then given a vote for who they thought who make a great Captain for their team.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 smtClean="0">
                <a:solidFill>
                  <a:srgbClr val="1C1C1C"/>
                </a:solidFill>
                <a:latin typeface="+mn-lt"/>
              </a:rPr>
              <a:t>The votes have now been counted and I would like to welcome our new Captains and Vice-Captains for 2017.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rgbClr val="1C1C1C"/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 smtClean="0">
                <a:solidFill>
                  <a:srgbClr val="1C1C1C"/>
                </a:solidFill>
                <a:latin typeface="+mn-lt"/>
              </a:rPr>
              <a:t>(Please turn over).</a:t>
            </a:r>
            <a:endParaRPr lang="en-GB" altLang="en-US" sz="1400" dirty="0">
              <a:solidFill>
                <a:srgbClr val="1C1C1C"/>
              </a:solidFill>
              <a:latin typeface="+mn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648075" y="3163605"/>
            <a:ext cx="12959" cy="3694395"/>
          </a:xfrm>
          <a:prstGeom prst="line">
            <a:avLst/>
          </a:prstGeom>
          <a:ln>
            <a:solidFill>
              <a:srgbClr val="23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6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3048207"/>
            <a:ext cx="3406775" cy="374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/>
          <p:cNvCxnSpPr/>
          <p:nvPr/>
        </p:nvCxnSpPr>
        <p:spPr>
          <a:xfrm>
            <a:off x="-4763" y="1189038"/>
            <a:ext cx="9144001" cy="0"/>
          </a:xfrm>
          <a:prstGeom prst="line">
            <a:avLst/>
          </a:prstGeom>
          <a:ln>
            <a:solidFill>
              <a:srgbClr val="23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8" name="TextBox 27"/>
          <p:cNvSpPr txBox="1">
            <a:spLocks noChangeArrowheads="1"/>
          </p:cNvSpPr>
          <p:nvPr/>
        </p:nvSpPr>
        <p:spPr bwMode="auto">
          <a:xfrm>
            <a:off x="7218363" y="376238"/>
            <a:ext cx="1625600" cy="538162"/>
          </a:xfrm>
          <a:prstGeom prst="rect">
            <a:avLst/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1C1C1C"/>
                </a:solidFill>
              </a:rPr>
              <a:t>Member of the Asscoiated Press . </a:t>
            </a:r>
            <a:r>
              <a:rPr lang="en-GB" altLang="en-US" sz="700">
                <a:solidFill>
                  <a:srgbClr val="1C1C1C"/>
                </a:solidFill>
              </a:rPr>
              <a:t>Aenean commodo ligula eget dolor. Aenean. Aenean commodo ligula eget dolor. Aenhswse. Cejhciebce fcdcdcd.</a:t>
            </a:r>
            <a:endParaRPr lang="en-GB" altLang="en-US" sz="70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80263" y="352425"/>
            <a:ext cx="1687512" cy="600075"/>
          </a:xfrm>
          <a:prstGeom prst="rect">
            <a:avLst/>
          </a:prstGeom>
          <a:noFill/>
          <a:ln w="63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090" name="TextBox 10"/>
          <p:cNvSpPr txBox="1">
            <a:spLocks noChangeArrowheads="1"/>
          </p:cNvSpPr>
          <p:nvPr/>
        </p:nvSpPr>
        <p:spPr bwMode="auto">
          <a:xfrm>
            <a:off x="2757488" y="862013"/>
            <a:ext cx="3448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1C1C1C"/>
                </a:solidFill>
              </a:rPr>
              <a:t>ILLUSTRATED WEEKLY NEWSPAPER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064" y="226136"/>
            <a:ext cx="6541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1C1C1C"/>
                </a:solidFill>
                <a:latin typeface="Engravers MT"/>
                <a:cs typeface="Engravers MT"/>
              </a:rPr>
              <a:t>News at Six</a:t>
            </a:r>
            <a:endParaRPr lang="en-US" sz="4800" dirty="0">
              <a:solidFill>
                <a:srgbClr val="1C1C1C"/>
              </a:solidFill>
              <a:latin typeface="Engravers MT"/>
              <a:cs typeface="Engravers M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0905" y="3124264"/>
            <a:ext cx="3303953" cy="33039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705225" y="165100"/>
            <a:ext cx="5438775" cy="1143000"/>
          </a:xfrm>
        </p:spPr>
        <p:txBody>
          <a:bodyPr/>
          <a:lstStyle/>
          <a:p>
            <a:pPr algn="l" eaLnBrk="1" hangingPunct="1"/>
            <a:endParaRPr lang="en-US" altLang="en-US" sz="3600" b="1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0988" y="1371600"/>
            <a:ext cx="4511675" cy="413861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414587" y="389679"/>
            <a:ext cx="48720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>
                <a:solidFill>
                  <a:srgbClr val="303030"/>
                </a:solidFill>
              </a:rPr>
              <a:t>Captains and Vice-Captains 2017.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RUBY </a:t>
            </a:r>
            <a:r>
              <a:rPr lang="mr-IN" sz="2600" dirty="0" smtClean="0">
                <a:solidFill>
                  <a:srgbClr val="FF0000"/>
                </a:solidFill>
              </a:rPr>
              <a:t>–</a:t>
            </a:r>
            <a:r>
              <a:rPr lang="en-US" sz="2600" dirty="0" smtClean="0">
                <a:solidFill>
                  <a:srgbClr val="FF0000"/>
                </a:solidFill>
              </a:rPr>
              <a:t> Katie Angell</a:t>
            </a:r>
          </a:p>
          <a:p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             </a:t>
            </a:r>
            <a:r>
              <a:rPr lang="en-US" sz="2600" dirty="0" err="1" smtClean="0">
                <a:solidFill>
                  <a:srgbClr val="FF0000"/>
                </a:solidFill>
              </a:rPr>
              <a:t>Callum</a:t>
            </a:r>
            <a:r>
              <a:rPr lang="en-US" sz="2600" dirty="0" smtClean="0">
                <a:solidFill>
                  <a:srgbClr val="FF0000"/>
                </a:solidFill>
              </a:rPr>
              <a:t> Holt</a:t>
            </a:r>
          </a:p>
          <a:p>
            <a:r>
              <a:rPr lang="en-US" sz="2600" dirty="0" smtClean="0">
                <a:solidFill>
                  <a:srgbClr val="00B050"/>
                </a:solidFill>
              </a:rPr>
              <a:t>EMERALD </a:t>
            </a:r>
            <a:r>
              <a:rPr lang="mr-IN" sz="2600" dirty="0" smtClean="0">
                <a:solidFill>
                  <a:srgbClr val="00B050"/>
                </a:solidFill>
              </a:rPr>
              <a:t>–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Athalia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Keesz</a:t>
            </a:r>
            <a:r>
              <a:rPr lang="en-US" sz="2600" dirty="0" smtClean="0">
                <a:solidFill>
                  <a:srgbClr val="00B050"/>
                </a:solidFill>
              </a:rPr>
              <a:t>                    </a:t>
            </a:r>
          </a:p>
          <a:p>
            <a:r>
              <a:rPr lang="en-US" sz="2600" dirty="0" smtClean="0">
                <a:solidFill>
                  <a:srgbClr val="0070C0"/>
                </a:solidFill>
              </a:rPr>
              <a:t>SAPPHIRE </a:t>
            </a:r>
            <a:r>
              <a:rPr lang="mr-IN" sz="2600" dirty="0" smtClean="0">
                <a:solidFill>
                  <a:srgbClr val="0070C0"/>
                </a:solidFill>
              </a:rPr>
              <a:t>–</a:t>
            </a:r>
            <a:r>
              <a:rPr lang="en-US" sz="2600" dirty="0" smtClean="0">
                <a:solidFill>
                  <a:srgbClr val="0070C0"/>
                </a:solidFill>
              </a:rPr>
              <a:t> Tom Radcliffe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</a:rPr>
              <a:t>                     Marcy Campbell</a:t>
            </a:r>
          </a:p>
          <a:p>
            <a:r>
              <a:rPr lang="en-US" sz="2600" dirty="0" smtClean="0">
                <a:solidFill>
                  <a:srgbClr val="FFFF00"/>
                </a:solidFill>
              </a:rPr>
              <a:t>TOPAZ </a:t>
            </a:r>
            <a:r>
              <a:rPr lang="mr-IN" sz="2600" dirty="0" smtClean="0">
                <a:solidFill>
                  <a:srgbClr val="FFFF00"/>
                </a:solidFill>
              </a:rPr>
              <a:t>–</a:t>
            </a:r>
            <a:r>
              <a:rPr lang="en-US" sz="2600" dirty="0" smtClean="0">
                <a:solidFill>
                  <a:srgbClr val="FFFF00"/>
                </a:solidFill>
              </a:rPr>
              <a:t> Ellie </a:t>
            </a:r>
            <a:r>
              <a:rPr lang="en-US" sz="2600" dirty="0" err="1" smtClean="0">
                <a:solidFill>
                  <a:srgbClr val="FFFF00"/>
                </a:solidFill>
              </a:rPr>
              <a:t>Sunners</a:t>
            </a:r>
            <a:endParaRPr lang="en-US" sz="2600" dirty="0" smtClean="0">
              <a:solidFill>
                <a:srgbClr val="FFFF00"/>
              </a:solidFill>
            </a:endParaRPr>
          </a:p>
          <a:p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rgbClr val="FFFF00"/>
                </a:solidFill>
              </a:rPr>
              <a:t>               </a:t>
            </a:r>
            <a:r>
              <a:rPr lang="en-US" sz="2600" dirty="0" err="1" smtClean="0">
                <a:solidFill>
                  <a:srgbClr val="FFFF00"/>
                </a:solidFill>
              </a:rPr>
              <a:t>Katja</a:t>
            </a:r>
            <a:r>
              <a:rPr lang="en-US" sz="2600" dirty="0" smtClean="0">
                <a:solidFill>
                  <a:srgbClr val="FFFF00"/>
                </a:solidFill>
              </a:rPr>
              <a:t> Sinha</a:t>
            </a:r>
            <a:endParaRPr lang="en-US" sz="26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2223" y="4341789"/>
            <a:ext cx="2047874" cy="2047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07623" y="328613"/>
            <a:ext cx="1874042" cy="1874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560" y="588567"/>
            <a:ext cx="1978025" cy="1978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565" y="3265885"/>
            <a:ext cx="2085975" cy="2085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49099" y="3152568"/>
            <a:ext cx="2070093" cy="2070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957" t="239402" r="235957" b="-221434"/>
          <a:stretch/>
        </p:blipFill>
        <p:spPr>
          <a:xfrm rot="5400000">
            <a:off x="4175131" y="4486574"/>
            <a:ext cx="1978025" cy="16226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5" t="21369" r="45913" b="61132"/>
          <a:stretch/>
        </p:blipFill>
        <p:spPr>
          <a:xfrm rot="5400000">
            <a:off x="2225013" y="4696969"/>
            <a:ext cx="2260785" cy="12790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2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C00000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194</Words>
  <Application>Microsoft Macintosh PowerPoint</Application>
  <PresentationFormat>On-screen Show (4:3)</PresentationFormat>
  <Paragraphs>28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Engravers MT</vt:lpstr>
      <vt:lpstr>Times New Roman</vt:lpstr>
      <vt:lpstr>Arial</vt:lpstr>
      <vt:lpstr>Default Design</vt:lpstr>
      <vt:lpstr>PowerPoint Presentation</vt:lpstr>
      <vt:lpstr>PowerPoint Presentation</vt:lpstr>
    </vt:vector>
  </TitlesOfParts>
  <Company>Clearly Presented Ltd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PowerPoint Template</dc:title>
  <dc:creator>Presentation Magazine</dc:creator>
  <cp:lastModifiedBy>Carol Ford</cp:lastModifiedBy>
  <cp:revision>118</cp:revision>
  <cp:lastPrinted>2017-09-22T09:37:10Z</cp:lastPrinted>
  <dcterms:created xsi:type="dcterms:W3CDTF">2009-11-03T13:35:13Z</dcterms:created>
  <dcterms:modified xsi:type="dcterms:W3CDTF">2017-09-22T10:59:44Z</dcterms:modified>
</cp:coreProperties>
</file>