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8"/>
    <p:restoredTop sz="92790"/>
  </p:normalViewPr>
  <p:slideViewPr>
    <p:cSldViewPr snapToGrid="0" snapToObjects="1">
      <p:cViewPr varScale="1">
        <p:scale>
          <a:sx n="102" d="100"/>
          <a:sy n="102" d="100"/>
        </p:scale>
        <p:origin x="8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jpg"/><Relationship Id="rId12" Type="http://schemas.openxmlformats.org/officeDocument/2006/relationships/image" Target="../media/image15.jpg"/><Relationship Id="rId13" Type="http://schemas.openxmlformats.org/officeDocument/2006/relationships/image" Target="../media/image16.JPG"/><Relationship Id="rId14" Type="http://schemas.openxmlformats.org/officeDocument/2006/relationships/image" Target="../media/image17.jpg"/><Relationship Id="rId15" Type="http://schemas.openxmlformats.org/officeDocument/2006/relationships/image" Target="../media/image18.jpg"/><Relationship Id="rId16" Type="http://schemas.openxmlformats.org/officeDocument/2006/relationships/image" Target="../media/image19.JPG"/><Relationship Id="rId17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../media/image6.JP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jpg"/><Relationship Id="rId7" Type="http://schemas.openxmlformats.org/officeDocument/2006/relationships/image" Target="../media/image10.jpg"/><Relationship Id="rId8" Type="http://schemas.openxmlformats.org/officeDocument/2006/relationships/image" Target="../media/image11.jpeg"/><Relationship Id="rId9" Type="http://schemas.openxmlformats.org/officeDocument/2006/relationships/image" Target="../media/image12.jpeg"/><Relationship Id="rId10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3774" y="95510"/>
            <a:ext cx="10364452" cy="1001770"/>
          </a:xfrm>
        </p:spPr>
        <p:txBody>
          <a:bodyPr>
            <a:norm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Chalkduster" charset="0"/>
                <a:ea typeface="Chalkduster" charset="0"/>
                <a:cs typeface="Chalkduster" charset="0"/>
              </a:rPr>
              <a:t>Knowsley</a:t>
            </a:r>
            <a:r>
              <a:rPr lang="en-US" sz="4800" dirty="0" smtClean="0">
                <a:solidFill>
                  <a:srgbClr val="FF0000"/>
                </a:solidFill>
                <a:latin typeface="Chalkduster" charset="0"/>
                <a:ea typeface="Chalkduster" charset="0"/>
                <a:cs typeface="Chalkduster" charset="0"/>
              </a:rPr>
              <a:t> village news.</a:t>
            </a:r>
            <a:endParaRPr lang="en-US" sz="4800" dirty="0">
              <a:solidFill>
                <a:srgbClr val="FF0000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913774" y="1290181"/>
            <a:ext cx="3298976" cy="904380"/>
          </a:xfrm>
        </p:spPr>
        <p:txBody>
          <a:bodyPr/>
          <a:lstStyle/>
          <a:p>
            <a:r>
              <a:rPr lang="en-US" sz="3200" dirty="0" err="1" smtClean="0"/>
              <a:t>Maths</a:t>
            </a:r>
            <a:r>
              <a:rPr lang="en-US" sz="3200" dirty="0" smtClean="0"/>
              <a:t> morning.</a:t>
            </a:r>
            <a:endParaRPr lang="en-US" sz="3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452389" y="914401"/>
            <a:ext cx="3291521" cy="1280160"/>
          </a:xfrm>
        </p:spPr>
        <p:txBody>
          <a:bodyPr/>
          <a:lstStyle/>
          <a:p>
            <a:r>
              <a:rPr lang="en-US" sz="4800" dirty="0" smtClean="0"/>
              <a:t>School Council.</a:t>
            </a:r>
            <a:endParaRPr lang="en-US" sz="4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973298" y="1290181"/>
            <a:ext cx="3304928" cy="904380"/>
          </a:xfrm>
        </p:spPr>
        <p:txBody>
          <a:bodyPr/>
          <a:lstStyle/>
          <a:p>
            <a:r>
              <a:rPr lang="en-US" sz="2800" dirty="0" smtClean="0"/>
              <a:t>Outdoor classroom afternoon.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1" t="5847"/>
          <a:stretch/>
        </p:blipFill>
        <p:spPr>
          <a:xfrm>
            <a:off x="4706707" y="3858016"/>
            <a:ext cx="2814233" cy="27549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774" y="2362148"/>
            <a:ext cx="329897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A variety of </a:t>
            </a:r>
            <a:r>
              <a:rPr lang="en-US" sz="900" dirty="0" err="1" smtClean="0">
                <a:latin typeface="Comic Sans MS" charset="0"/>
                <a:ea typeface="Comic Sans MS" charset="0"/>
                <a:cs typeface="Comic Sans MS" charset="0"/>
              </a:rPr>
              <a:t>Maths</a:t>
            </a:r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 activities took place. All the children thoroughly enjoyed it and had a great time with MATHS!</a:t>
            </a:r>
          </a:p>
          <a:p>
            <a:endParaRPr lang="en-US" sz="9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Nursery made dough hedgehogs and counted spikes, as they added them to the hedgehogs. </a:t>
            </a:r>
          </a:p>
          <a:p>
            <a:endParaRPr lang="en-US" sz="9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Reception </a:t>
            </a:r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made hedgehogs. The </a:t>
            </a:r>
            <a:r>
              <a:rPr lang="en-US" sz="900" dirty="0">
                <a:latin typeface="Comic Sans MS" charset="0"/>
                <a:ea typeface="Comic Sans MS" charset="0"/>
                <a:cs typeface="Comic Sans MS" charset="0"/>
              </a:rPr>
              <a:t>children counted the number of spikes </a:t>
            </a:r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on the hedgehogs and they </a:t>
            </a:r>
            <a:r>
              <a:rPr lang="en-US" sz="900" dirty="0">
                <a:latin typeface="Comic Sans MS" charset="0"/>
                <a:ea typeface="Comic Sans MS" charset="0"/>
                <a:cs typeface="Comic Sans MS" charset="0"/>
              </a:rPr>
              <a:t>added </a:t>
            </a:r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up to </a:t>
            </a:r>
            <a:r>
              <a:rPr lang="en-US" sz="900" dirty="0">
                <a:latin typeface="Comic Sans MS" charset="0"/>
                <a:ea typeface="Comic Sans MS" charset="0"/>
                <a:cs typeface="Comic Sans MS" charset="0"/>
              </a:rPr>
              <a:t>10!</a:t>
            </a:r>
            <a:endParaRPr lang="en-US" sz="9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endParaRPr lang="en-US" sz="9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Year </a:t>
            </a:r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1 completed </a:t>
            </a:r>
            <a:r>
              <a:rPr lang="en-US" sz="900" dirty="0">
                <a:latin typeface="Comic Sans MS" charset="0"/>
                <a:ea typeface="Comic Sans MS" charset="0"/>
                <a:cs typeface="Comic Sans MS" charset="0"/>
              </a:rPr>
              <a:t>a range of </a:t>
            </a:r>
            <a:r>
              <a:rPr lang="en-US" sz="900" dirty="0" err="1">
                <a:latin typeface="Comic Sans MS" charset="0"/>
                <a:ea typeface="Comic Sans MS" charset="0"/>
                <a:cs typeface="Comic Sans MS" charset="0"/>
              </a:rPr>
              <a:t>M</a:t>
            </a:r>
            <a:r>
              <a:rPr lang="en-US" sz="900" dirty="0" err="1" smtClean="0">
                <a:latin typeface="Comic Sans MS" charset="0"/>
                <a:ea typeface="Comic Sans MS" charset="0"/>
                <a:cs typeface="Comic Sans MS" charset="0"/>
              </a:rPr>
              <a:t>aths</a:t>
            </a:r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900" dirty="0">
                <a:latin typeface="Comic Sans MS" charset="0"/>
                <a:ea typeface="Comic Sans MS" charset="0"/>
                <a:cs typeface="Comic Sans MS" charset="0"/>
              </a:rPr>
              <a:t>puzzles and problem solving activities. </a:t>
            </a:r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Their </a:t>
            </a:r>
            <a:r>
              <a:rPr lang="en-US" sz="900" dirty="0" err="1">
                <a:latin typeface="Comic Sans MS" charset="0"/>
                <a:ea typeface="Comic Sans MS" charset="0"/>
                <a:cs typeface="Comic Sans MS" charset="0"/>
              </a:rPr>
              <a:t>favourite</a:t>
            </a:r>
            <a:r>
              <a:rPr lang="en-US" sz="900" dirty="0">
                <a:latin typeface="Comic Sans MS" charset="0"/>
                <a:ea typeface="Comic Sans MS" charset="0"/>
                <a:cs typeface="Comic Sans MS" charset="0"/>
              </a:rPr>
              <a:t> activities were 'Picking Apples' and 'Bones'.</a:t>
            </a:r>
            <a:endParaRPr lang="en-US" sz="9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sz="9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Year 2 had </a:t>
            </a:r>
            <a:r>
              <a:rPr lang="en-US" sz="900" dirty="0">
                <a:latin typeface="Comic Sans MS" charset="0"/>
                <a:ea typeface="Comic Sans MS" charset="0"/>
                <a:cs typeface="Comic Sans MS" charset="0"/>
              </a:rPr>
              <a:t>to make a tower taller than </a:t>
            </a:r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1 </a:t>
            </a:r>
            <a:r>
              <a:rPr lang="en-US" sz="900" dirty="0" err="1" smtClean="0">
                <a:latin typeface="Comic Sans MS" charset="0"/>
                <a:ea typeface="Comic Sans MS" charset="0"/>
                <a:cs typeface="Comic Sans MS" charset="0"/>
              </a:rPr>
              <a:t>metre</a:t>
            </a:r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en-US" sz="900" dirty="0">
                <a:latin typeface="Comic Sans MS" charset="0"/>
                <a:ea typeface="Comic Sans MS" charset="0"/>
                <a:cs typeface="Comic Sans MS" charset="0"/>
              </a:rPr>
              <a:t>and go shopping to buy cakes at the cake shop, giving change </a:t>
            </a:r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from </a:t>
            </a:r>
            <a:r>
              <a:rPr lang="en-US" sz="900" dirty="0">
                <a:latin typeface="Comic Sans MS" charset="0"/>
                <a:ea typeface="Comic Sans MS" charset="0"/>
                <a:cs typeface="Comic Sans MS" charset="0"/>
              </a:rPr>
              <a:t>50p,</a:t>
            </a:r>
            <a:endParaRPr lang="en-US" sz="9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sz="9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Year 3 played </a:t>
            </a:r>
            <a:r>
              <a:rPr lang="en-US" sz="900" dirty="0" err="1" smtClean="0">
                <a:latin typeface="Comic Sans MS" charset="0"/>
                <a:ea typeface="Comic Sans MS" charset="0"/>
                <a:cs typeface="Comic Sans MS" charset="0"/>
              </a:rPr>
              <a:t>Maths</a:t>
            </a:r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 games, looked for symmetry and completed a </a:t>
            </a:r>
            <a:r>
              <a:rPr lang="en-US" sz="900" dirty="0" err="1" smtClean="0">
                <a:latin typeface="Comic Sans MS" charset="0"/>
                <a:ea typeface="Comic Sans MS" charset="0"/>
                <a:cs typeface="Comic Sans MS" charset="0"/>
              </a:rPr>
              <a:t>Maths</a:t>
            </a:r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 investigation.</a:t>
            </a:r>
          </a:p>
          <a:p>
            <a:endParaRPr lang="en-US" sz="9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Year 4 </a:t>
            </a:r>
            <a:r>
              <a:rPr lang="en-US" sz="900" dirty="0">
                <a:latin typeface="Comic Sans MS" charset="0"/>
                <a:ea typeface="Comic Sans MS" charset="0"/>
                <a:cs typeface="Comic Sans MS" charset="0"/>
              </a:rPr>
              <a:t>were challenged to create their own geometry village using 3D shapes</a:t>
            </a:r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.</a:t>
            </a:r>
          </a:p>
          <a:p>
            <a:endParaRPr lang="en-US" sz="9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sz="900" dirty="0">
                <a:latin typeface="Comic Sans MS" charset="0"/>
                <a:ea typeface="Comic Sans MS" charset="0"/>
                <a:cs typeface="Comic Sans MS" charset="0"/>
              </a:rPr>
              <a:t>Y</a:t>
            </a:r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ear </a:t>
            </a:r>
            <a:r>
              <a:rPr lang="en-US" sz="900" dirty="0">
                <a:latin typeface="Comic Sans MS" charset="0"/>
                <a:ea typeface="Comic Sans MS" charset="0"/>
                <a:cs typeface="Comic Sans MS" charset="0"/>
              </a:rPr>
              <a:t>5 played </a:t>
            </a:r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‘Play </a:t>
            </a:r>
            <a:r>
              <a:rPr lang="en-US" sz="900" dirty="0">
                <a:latin typeface="Comic Sans MS" charset="0"/>
                <a:ea typeface="Comic Sans MS" charset="0"/>
                <a:cs typeface="Comic Sans MS" charset="0"/>
              </a:rPr>
              <a:t>your cards right’ and completed S</a:t>
            </a:r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udoku </a:t>
            </a:r>
            <a:r>
              <a:rPr lang="en-US" sz="900" dirty="0">
                <a:latin typeface="Comic Sans MS" charset="0"/>
                <a:ea typeface="Comic Sans MS" charset="0"/>
                <a:cs typeface="Comic Sans MS" charset="0"/>
              </a:rPr>
              <a:t>puzzles.</a:t>
            </a:r>
            <a:endParaRPr lang="en-US" sz="9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sz="9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Year 6 conducted a traffic survey, then created pie charts to show the results.</a:t>
            </a:r>
          </a:p>
          <a:p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endParaRPr lang="en-US" sz="9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73297" y="2362148"/>
            <a:ext cx="3304929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All of the children had an amazing afternoon exploring our outdoor environment. What an amazing world we live in!</a:t>
            </a:r>
          </a:p>
          <a:p>
            <a:endParaRPr lang="en-US" sz="9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Nursery had great fun making different sized hedgehogs using Autumn leaves and sticks which they had collected from outside.</a:t>
            </a:r>
          </a:p>
          <a:p>
            <a:endParaRPr lang="en-US" sz="9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Reception used leaves to make the shapes of letters of the alphabet.</a:t>
            </a:r>
            <a:endParaRPr lang="en-US" sz="9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sz="9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Year </a:t>
            </a:r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1 </a:t>
            </a:r>
            <a:r>
              <a:rPr lang="en-US" sz="900" dirty="0">
                <a:latin typeface="Comic Sans MS" charset="0"/>
                <a:ea typeface="Comic Sans MS" charset="0"/>
                <a:cs typeface="Comic Sans MS" charset="0"/>
              </a:rPr>
              <a:t>enjoyed observing leaves and created </a:t>
            </a:r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finger-tree </a:t>
            </a:r>
            <a:r>
              <a:rPr lang="en-US" sz="900" dirty="0">
                <a:latin typeface="Comic Sans MS" charset="0"/>
                <a:ea typeface="Comic Sans MS" charset="0"/>
                <a:cs typeface="Comic Sans MS" charset="0"/>
              </a:rPr>
              <a:t>autumn trees. </a:t>
            </a:r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They </a:t>
            </a:r>
            <a:r>
              <a:rPr lang="en-US" sz="900" dirty="0">
                <a:latin typeface="Comic Sans MS" charset="0"/>
                <a:ea typeface="Comic Sans MS" charset="0"/>
                <a:cs typeface="Comic Sans MS" charset="0"/>
              </a:rPr>
              <a:t>also collected leaves and sticks to create hedgehog pictures. </a:t>
            </a:r>
          </a:p>
          <a:p>
            <a:endParaRPr lang="en-US" sz="9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Year 2 used </a:t>
            </a:r>
            <a:r>
              <a:rPr lang="en-US" sz="900" dirty="0">
                <a:latin typeface="Comic Sans MS" charset="0"/>
                <a:ea typeface="Comic Sans MS" charset="0"/>
                <a:cs typeface="Comic Sans MS" charset="0"/>
              </a:rPr>
              <a:t>items </a:t>
            </a:r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they </a:t>
            </a:r>
            <a:r>
              <a:rPr lang="en-US" sz="900" dirty="0">
                <a:latin typeface="Comic Sans MS" charset="0"/>
                <a:ea typeface="Comic Sans MS" charset="0"/>
                <a:cs typeface="Comic Sans MS" charset="0"/>
              </a:rPr>
              <a:t>found outside </a:t>
            </a:r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their </a:t>
            </a:r>
            <a:r>
              <a:rPr lang="en-US" sz="900" dirty="0">
                <a:latin typeface="Comic Sans MS" charset="0"/>
                <a:ea typeface="Comic Sans MS" charset="0"/>
                <a:cs typeface="Comic Sans MS" charset="0"/>
              </a:rPr>
              <a:t>classroom to make sounds and music</a:t>
            </a:r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.</a:t>
            </a:r>
          </a:p>
          <a:p>
            <a:endParaRPr lang="en-US" sz="9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Year 3 made Autumn wreaths and photo collages.</a:t>
            </a:r>
          </a:p>
          <a:p>
            <a:endParaRPr lang="en-US" sz="9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Year 4 were </a:t>
            </a:r>
            <a:r>
              <a:rPr lang="en-US" sz="900" dirty="0">
                <a:latin typeface="Comic Sans MS" charset="0"/>
                <a:ea typeface="Comic Sans MS" charset="0"/>
                <a:cs typeface="Comic Sans MS" charset="0"/>
              </a:rPr>
              <a:t>i</a:t>
            </a:r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nspired </a:t>
            </a:r>
            <a:r>
              <a:rPr lang="en-US" sz="900" dirty="0">
                <a:latin typeface="Comic Sans MS" charset="0"/>
                <a:ea typeface="Comic Sans MS" charset="0"/>
                <a:cs typeface="Comic Sans MS" charset="0"/>
              </a:rPr>
              <a:t>by </a:t>
            </a:r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the British artist, </a:t>
            </a:r>
            <a:r>
              <a:rPr lang="en-US" sz="900" dirty="0">
                <a:latin typeface="Comic Sans MS" charset="0"/>
                <a:ea typeface="Comic Sans MS" charset="0"/>
                <a:cs typeface="Comic Sans MS" charset="0"/>
              </a:rPr>
              <a:t>Andy Goldsworthy, </a:t>
            </a:r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and the</a:t>
            </a:r>
            <a:r>
              <a:rPr lang="en-US" sz="900" dirty="0">
                <a:latin typeface="Comic Sans MS" charset="0"/>
                <a:ea typeface="Comic Sans MS" charset="0"/>
                <a:cs typeface="Comic Sans MS" charset="0"/>
              </a:rPr>
              <a:t> children c</a:t>
            </a:r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reated</a:t>
            </a:r>
            <a:r>
              <a:rPr lang="en-US" sz="900" dirty="0">
                <a:latin typeface="Comic Sans MS" charset="0"/>
                <a:ea typeface="Comic Sans MS" charset="0"/>
                <a:cs typeface="Comic Sans MS" charset="0"/>
              </a:rPr>
              <a:t> circle and spiral pieces of art out different natural objects. </a:t>
            </a:r>
            <a:endParaRPr lang="en-US" sz="9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sz="9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Year 5 used </a:t>
            </a:r>
            <a:r>
              <a:rPr lang="en-US" sz="900" dirty="0">
                <a:latin typeface="Comic Sans MS" charset="0"/>
                <a:ea typeface="Comic Sans MS" charset="0"/>
                <a:cs typeface="Comic Sans MS" charset="0"/>
              </a:rPr>
              <a:t>leaves, twigs and other things you find </a:t>
            </a:r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outside, </a:t>
            </a:r>
            <a:r>
              <a:rPr lang="en-US" sz="900" dirty="0">
                <a:latin typeface="Comic Sans MS" charset="0"/>
                <a:ea typeface="Comic Sans MS" charset="0"/>
                <a:cs typeface="Comic Sans MS" charset="0"/>
              </a:rPr>
              <a:t>to make hedgehogs, and looked for faces in objects found around the school.</a:t>
            </a:r>
            <a:endParaRPr lang="en-US" sz="9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sz="9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Year 6 did some cloud-gazing, tree and leaf rubbings and also made creatures from leaves and twigs.</a:t>
            </a:r>
            <a:endParaRPr lang="en-US" sz="9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52389" y="2016690"/>
            <a:ext cx="329152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u="sng" dirty="0" smtClean="0"/>
              <a:t>Welcome to our School Council Members 2017-2018.</a:t>
            </a:r>
          </a:p>
          <a:p>
            <a:pPr algn="ctr"/>
            <a:r>
              <a:rPr lang="en-US" sz="1400" dirty="0" smtClean="0"/>
              <a:t>Y1 </a:t>
            </a:r>
            <a:r>
              <a:rPr lang="en-US" sz="1400" dirty="0"/>
              <a:t>Connor Holt, Amelia </a:t>
            </a:r>
            <a:r>
              <a:rPr lang="en-US" sz="1400" dirty="0" err="1" smtClean="0"/>
              <a:t>Mingaud</a:t>
            </a:r>
            <a:endParaRPr lang="en-US" sz="1400" dirty="0" smtClean="0"/>
          </a:p>
          <a:p>
            <a:pPr algn="ctr"/>
            <a:r>
              <a:rPr lang="en-US" sz="1400" dirty="0" smtClean="0"/>
              <a:t>Y2 </a:t>
            </a:r>
            <a:r>
              <a:rPr lang="en-US" sz="1400" dirty="0"/>
              <a:t>- </a:t>
            </a:r>
            <a:r>
              <a:rPr lang="en-US" sz="1400" dirty="0" err="1"/>
              <a:t>Othniel</a:t>
            </a:r>
            <a:r>
              <a:rPr lang="en-US" sz="1400" dirty="0"/>
              <a:t> </a:t>
            </a:r>
            <a:r>
              <a:rPr lang="en-US" sz="1400" dirty="0" err="1"/>
              <a:t>Keesz</a:t>
            </a:r>
            <a:r>
              <a:rPr lang="en-US" sz="1400" dirty="0"/>
              <a:t>, Crystal </a:t>
            </a:r>
            <a:r>
              <a:rPr lang="en-US" sz="1400" dirty="0" err="1" smtClean="0"/>
              <a:t>Blackshaw</a:t>
            </a:r>
            <a:endParaRPr lang="en-US" sz="1400" dirty="0" smtClean="0"/>
          </a:p>
          <a:p>
            <a:pPr algn="ctr"/>
            <a:r>
              <a:rPr lang="en-US" sz="1400" dirty="0" smtClean="0"/>
              <a:t>Y3 </a:t>
            </a:r>
            <a:r>
              <a:rPr lang="en-US" sz="1400" dirty="0"/>
              <a:t>- Jasmine </a:t>
            </a:r>
            <a:r>
              <a:rPr lang="en-US" sz="1400" dirty="0" err="1"/>
              <a:t>Mingaud</a:t>
            </a:r>
            <a:r>
              <a:rPr lang="en-US" sz="1400" dirty="0"/>
              <a:t>, Billy </a:t>
            </a:r>
            <a:r>
              <a:rPr lang="en-US" sz="1400" dirty="0" smtClean="0"/>
              <a:t>Patterson</a:t>
            </a:r>
          </a:p>
          <a:p>
            <a:pPr algn="ctr"/>
            <a:r>
              <a:rPr lang="en-US" sz="1400" dirty="0" smtClean="0"/>
              <a:t>Y4 </a:t>
            </a:r>
            <a:r>
              <a:rPr lang="en-US" sz="1400" dirty="0"/>
              <a:t>- Eva Wardle, Patrick </a:t>
            </a:r>
            <a:r>
              <a:rPr lang="en-US" sz="1400" dirty="0" smtClean="0"/>
              <a:t>Hogan</a:t>
            </a:r>
          </a:p>
          <a:p>
            <a:pPr algn="ctr"/>
            <a:r>
              <a:rPr lang="en-US" sz="1400" dirty="0" smtClean="0"/>
              <a:t>Y5 </a:t>
            </a:r>
            <a:r>
              <a:rPr lang="en-US" sz="1400" dirty="0"/>
              <a:t>- Lilly Rodriguez, Tillie </a:t>
            </a:r>
            <a:r>
              <a:rPr lang="en-US" sz="1400" dirty="0" err="1" smtClean="0"/>
              <a:t>Haddley</a:t>
            </a:r>
            <a:endParaRPr lang="en-US" sz="1400" dirty="0" smtClean="0"/>
          </a:p>
          <a:p>
            <a:pPr algn="ctr"/>
            <a:r>
              <a:rPr lang="en-US" sz="1400" dirty="0" smtClean="0"/>
              <a:t>Y6 </a:t>
            </a:r>
            <a:r>
              <a:rPr lang="en-US" sz="1400" dirty="0"/>
              <a:t>- Kyle Dodd,  Ellie </a:t>
            </a:r>
            <a:r>
              <a:rPr lang="en-US" sz="1400" dirty="0" err="1"/>
              <a:t>Sunners</a:t>
            </a:r>
            <a:r>
              <a:rPr lang="en-US" sz="1400" dirty="0"/>
              <a:t>.</a:t>
            </a:r>
            <a:endParaRPr lang="en-US" sz="14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62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55" y="237995"/>
            <a:ext cx="1476505" cy="14765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360" y="2857500"/>
            <a:ext cx="1767840" cy="17678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121" y="388620"/>
            <a:ext cx="1559491" cy="20793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" y="4246324"/>
            <a:ext cx="1662830" cy="22171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614" y="2677516"/>
            <a:ext cx="2144985" cy="16023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999" y="4741938"/>
            <a:ext cx="1651613" cy="19093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2968" y="2097327"/>
            <a:ext cx="2354893" cy="17661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68" y="2703457"/>
            <a:ext cx="2403953" cy="18029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47569" y="4935449"/>
            <a:ext cx="1964463" cy="14672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19059" y="411636"/>
            <a:ext cx="2065085" cy="15424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431" y="4941016"/>
            <a:ext cx="2424222" cy="18106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3218" y="487679"/>
            <a:ext cx="1803747" cy="13472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745" y="4506422"/>
            <a:ext cx="1909384" cy="19093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943" y="150313"/>
            <a:ext cx="1348301" cy="19540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437" y="362979"/>
            <a:ext cx="2188589" cy="1641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859" y="2289776"/>
            <a:ext cx="1442507" cy="193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009418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121</TotalTime>
  <Words>268</Words>
  <Application>Microsoft Macintosh PowerPoint</Application>
  <PresentationFormat>Widescreen</PresentationFormat>
  <Paragraphs>46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Chalkduster</vt:lpstr>
      <vt:lpstr>Comic Sans MS</vt:lpstr>
      <vt:lpstr>Tw Cen MT</vt:lpstr>
      <vt:lpstr>Droplet</vt:lpstr>
      <vt:lpstr>Knowsley village news.</vt:lpstr>
      <vt:lpstr>PowerPoint Presentation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Knowsley village news.</dc:title>
  <dc:creator>Carol Ford</dc:creator>
  <cp:lastModifiedBy>Carol Ford</cp:lastModifiedBy>
  <cp:revision>15</cp:revision>
  <dcterms:created xsi:type="dcterms:W3CDTF">2017-10-19T19:11:26Z</dcterms:created>
  <dcterms:modified xsi:type="dcterms:W3CDTF">2017-10-20T07:45:30Z</dcterms:modified>
</cp:coreProperties>
</file>